
<file path=[Content_Types].xml><?xml version="1.0" encoding="utf-8"?>
<Types xmlns="http://schemas.openxmlformats.org/package/2006/content-types">
  <Default Extension="fntdata" ContentType="application/x-fontdata"/>
  <Default Extension="gif" ContentType="image/gi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8.xml" ContentType="application/vnd.openxmlformats-officedocument.theme+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theme/theme9.xml" ContentType="application/vnd.openxmlformats-officedocument.theme+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theme/theme10.xml" ContentType="application/vnd.openxmlformats-officedocument.theme+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theme/theme11.xml" ContentType="application/vnd.openxmlformats-officedocument.theme+xml"/>
  <Override PartName="/ppt/theme/theme1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 id="2147483660" r:id="rId2"/>
    <p:sldMasterId id="2147483684" r:id="rId3"/>
    <p:sldMasterId id="2147483864" r:id="rId4"/>
    <p:sldMasterId id="2147484008" r:id="rId5"/>
    <p:sldMasterId id="2147484020" r:id="rId6"/>
    <p:sldMasterId id="2147484032" r:id="rId7"/>
    <p:sldMasterId id="2147484044" r:id="rId8"/>
    <p:sldMasterId id="2147484056" r:id="rId9"/>
    <p:sldMasterId id="2147484068" r:id="rId10"/>
    <p:sldMasterId id="2147484080" r:id="rId11"/>
  </p:sldMasterIdLst>
  <p:notesMasterIdLst>
    <p:notesMasterId r:id="rId55"/>
  </p:notesMasterIdLst>
  <p:sldIdLst>
    <p:sldId id="273" r:id="rId12"/>
    <p:sldId id="257" r:id="rId13"/>
    <p:sldId id="265" r:id="rId14"/>
    <p:sldId id="275" r:id="rId15"/>
    <p:sldId id="313" r:id="rId16"/>
    <p:sldId id="358" r:id="rId17"/>
    <p:sldId id="359" r:id="rId18"/>
    <p:sldId id="361" r:id="rId19"/>
    <p:sldId id="362" r:id="rId20"/>
    <p:sldId id="363" r:id="rId21"/>
    <p:sldId id="364" r:id="rId22"/>
    <p:sldId id="276" r:id="rId23"/>
    <p:sldId id="279" r:id="rId24"/>
    <p:sldId id="324" r:id="rId25"/>
    <p:sldId id="365" r:id="rId26"/>
    <p:sldId id="366" r:id="rId27"/>
    <p:sldId id="367" r:id="rId28"/>
    <p:sldId id="368" r:id="rId29"/>
    <p:sldId id="369" r:id="rId30"/>
    <p:sldId id="370" r:id="rId31"/>
    <p:sldId id="371" r:id="rId32"/>
    <p:sldId id="372" r:id="rId33"/>
    <p:sldId id="373" r:id="rId34"/>
    <p:sldId id="374" r:id="rId35"/>
    <p:sldId id="375" r:id="rId36"/>
    <p:sldId id="376" r:id="rId37"/>
    <p:sldId id="377" r:id="rId38"/>
    <p:sldId id="378" r:id="rId39"/>
    <p:sldId id="379" r:id="rId40"/>
    <p:sldId id="380" r:id="rId41"/>
    <p:sldId id="381" r:id="rId42"/>
    <p:sldId id="382" r:id="rId43"/>
    <p:sldId id="383" r:id="rId44"/>
    <p:sldId id="384" r:id="rId45"/>
    <p:sldId id="385" r:id="rId46"/>
    <p:sldId id="386" r:id="rId47"/>
    <p:sldId id="387" r:id="rId48"/>
    <p:sldId id="388" r:id="rId49"/>
    <p:sldId id="389" r:id="rId50"/>
    <p:sldId id="390" r:id="rId51"/>
    <p:sldId id="391" r:id="rId52"/>
    <p:sldId id="277" r:id="rId53"/>
    <p:sldId id="272" r:id="rId54"/>
  </p:sldIdLst>
  <p:sldSz cx="9144000" cy="6858000" type="screen4x3"/>
  <p:notesSz cx="6858000" cy="9144000"/>
  <p:embeddedFontLst>
    <p:embeddedFont>
      <p:font typeface="Arial Narrow" panose="020B0606020202030204" pitchFamily="34" charset="0"/>
      <p:regular r:id="rId56"/>
      <p:bold r:id="rId57"/>
      <p:italic r:id="rId58"/>
      <p:boldItalic r:id="rId59"/>
    </p:embeddedFont>
    <p:embeddedFont>
      <p:font typeface="Calibri" panose="020F0502020204030204" pitchFamily="34" charset="0"/>
      <p:regular r:id="rId60"/>
      <p:bold r:id="rId61"/>
      <p:italic r:id="rId62"/>
      <p:boldItalic r:id="rId63"/>
    </p:embeddedFont>
    <p:embeddedFont>
      <p:font typeface="Kristen ITC" panose="03050502040202030202" pitchFamily="66" charset="0"/>
      <p:regular r:id="rId6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D7E4B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4" d="100"/>
          <a:sy n="104" d="100"/>
        </p:scale>
        <p:origin x="1746" y="10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2.xml"/><Relationship Id="rId18" Type="http://schemas.openxmlformats.org/officeDocument/2006/relationships/slide" Target="slides/slide7.xml"/><Relationship Id="rId26" Type="http://schemas.openxmlformats.org/officeDocument/2006/relationships/slide" Target="slides/slide15.xml"/><Relationship Id="rId39" Type="http://schemas.openxmlformats.org/officeDocument/2006/relationships/slide" Target="slides/slide28.xml"/><Relationship Id="rId21" Type="http://schemas.openxmlformats.org/officeDocument/2006/relationships/slide" Target="slides/slide10.xml"/><Relationship Id="rId34" Type="http://schemas.openxmlformats.org/officeDocument/2006/relationships/slide" Target="slides/slide23.xml"/><Relationship Id="rId42" Type="http://schemas.openxmlformats.org/officeDocument/2006/relationships/slide" Target="slides/slide31.xml"/><Relationship Id="rId47" Type="http://schemas.openxmlformats.org/officeDocument/2006/relationships/slide" Target="slides/slide36.xml"/><Relationship Id="rId50" Type="http://schemas.openxmlformats.org/officeDocument/2006/relationships/slide" Target="slides/slide39.xml"/><Relationship Id="rId55" Type="http://schemas.openxmlformats.org/officeDocument/2006/relationships/notesMaster" Target="notesMasters/notesMaster1.xml"/><Relationship Id="rId63" Type="http://schemas.openxmlformats.org/officeDocument/2006/relationships/font" Target="fonts/font8.fntdata"/><Relationship Id="rId68" Type="http://schemas.openxmlformats.org/officeDocument/2006/relationships/tableStyles" Target="tableStyles.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5.xml"/><Relationship Id="rId29"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Master" Target="slideMasters/slideMaster11.xml"/><Relationship Id="rId24" Type="http://schemas.openxmlformats.org/officeDocument/2006/relationships/slide" Target="slides/slide13.xml"/><Relationship Id="rId32" Type="http://schemas.openxmlformats.org/officeDocument/2006/relationships/slide" Target="slides/slide21.xml"/><Relationship Id="rId37" Type="http://schemas.openxmlformats.org/officeDocument/2006/relationships/slide" Target="slides/slide26.xml"/><Relationship Id="rId40" Type="http://schemas.openxmlformats.org/officeDocument/2006/relationships/slide" Target="slides/slide29.xml"/><Relationship Id="rId45" Type="http://schemas.openxmlformats.org/officeDocument/2006/relationships/slide" Target="slides/slide34.xml"/><Relationship Id="rId53" Type="http://schemas.openxmlformats.org/officeDocument/2006/relationships/slide" Target="slides/slide42.xml"/><Relationship Id="rId58" Type="http://schemas.openxmlformats.org/officeDocument/2006/relationships/font" Target="fonts/font3.fntdata"/><Relationship Id="rId66" Type="http://schemas.openxmlformats.org/officeDocument/2006/relationships/viewProps" Target="viewProps.xml"/><Relationship Id="rId5" Type="http://schemas.openxmlformats.org/officeDocument/2006/relationships/slideMaster" Target="slideMasters/slideMaster5.xml"/><Relationship Id="rId15" Type="http://schemas.openxmlformats.org/officeDocument/2006/relationships/slide" Target="slides/slide4.xml"/><Relationship Id="rId23" Type="http://schemas.openxmlformats.org/officeDocument/2006/relationships/slide" Target="slides/slide12.xml"/><Relationship Id="rId28" Type="http://schemas.openxmlformats.org/officeDocument/2006/relationships/slide" Target="slides/slide17.xml"/><Relationship Id="rId36" Type="http://schemas.openxmlformats.org/officeDocument/2006/relationships/slide" Target="slides/slide25.xml"/><Relationship Id="rId49" Type="http://schemas.openxmlformats.org/officeDocument/2006/relationships/slide" Target="slides/slide38.xml"/><Relationship Id="rId57" Type="http://schemas.openxmlformats.org/officeDocument/2006/relationships/font" Target="fonts/font2.fntdata"/><Relationship Id="rId61" Type="http://schemas.openxmlformats.org/officeDocument/2006/relationships/font" Target="fonts/font6.fntdata"/><Relationship Id="rId10" Type="http://schemas.openxmlformats.org/officeDocument/2006/relationships/slideMaster" Target="slideMasters/slideMaster10.xml"/><Relationship Id="rId19" Type="http://schemas.openxmlformats.org/officeDocument/2006/relationships/slide" Target="slides/slide8.xml"/><Relationship Id="rId31" Type="http://schemas.openxmlformats.org/officeDocument/2006/relationships/slide" Target="slides/slide20.xml"/><Relationship Id="rId44" Type="http://schemas.openxmlformats.org/officeDocument/2006/relationships/slide" Target="slides/slide33.xml"/><Relationship Id="rId52" Type="http://schemas.openxmlformats.org/officeDocument/2006/relationships/slide" Target="slides/slide41.xml"/><Relationship Id="rId60" Type="http://schemas.openxmlformats.org/officeDocument/2006/relationships/font" Target="fonts/font5.fntdata"/><Relationship Id="rId65"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3.xml"/><Relationship Id="rId22" Type="http://schemas.openxmlformats.org/officeDocument/2006/relationships/slide" Target="slides/slide11.xml"/><Relationship Id="rId27" Type="http://schemas.openxmlformats.org/officeDocument/2006/relationships/slide" Target="slides/slide16.xml"/><Relationship Id="rId30" Type="http://schemas.openxmlformats.org/officeDocument/2006/relationships/slide" Target="slides/slide19.xml"/><Relationship Id="rId35" Type="http://schemas.openxmlformats.org/officeDocument/2006/relationships/slide" Target="slides/slide24.xml"/><Relationship Id="rId43" Type="http://schemas.openxmlformats.org/officeDocument/2006/relationships/slide" Target="slides/slide32.xml"/><Relationship Id="rId48" Type="http://schemas.openxmlformats.org/officeDocument/2006/relationships/slide" Target="slides/slide37.xml"/><Relationship Id="rId56" Type="http://schemas.openxmlformats.org/officeDocument/2006/relationships/font" Target="fonts/font1.fntdata"/><Relationship Id="rId64" Type="http://schemas.openxmlformats.org/officeDocument/2006/relationships/font" Target="fonts/font9.fntdata"/><Relationship Id="rId8" Type="http://schemas.openxmlformats.org/officeDocument/2006/relationships/slideMaster" Target="slideMasters/slideMaster8.xml"/><Relationship Id="rId51" Type="http://schemas.openxmlformats.org/officeDocument/2006/relationships/slide" Target="slides/slide40.xml"/><Relationship Id="rId3" Type="http://schemas.openxmlformats.org/officeDocument/2006/relationships/slideMaster" Target="slideMasters/slideMaster3.xml"/><Relationship Id="rId12" Type="http://schemas.openxmlformats.org/officeDocument/2006/relationships/slide" Target="slides/slide1.xml"/><Relationship Id="rId17" Type="http://schemas.openxmlformats.org/officeDocument/2006/relationships/slide" Target="slides/slide6.xml"/><Relationship Id="rId25" Type="http://schemas.openxmlformats.org/officeDocument/2006/relationships/slide" Target="slides/slide14.xml"/><Relationship Id="rId33" Type="http://schemas.openxmlformats.org/officeDocument/2006/relationships/slide" Target="slides/slide22.xml"/><Relationship Id="rId38" Type="http://schemas.openxmlformats.org/officeDocument/2006/relationships/slide" Target="slides/slide27.xml"/><Relationship Id="rId46" Type="http://schemas.openxmlformats.org/officeDocument/2006/relationships/slide" Target="slides/slide35.xml"/><Relationship Id="rId59" Type="http://schemas.openxmlformats.org/officeDocument/2006/relationships/font" Target="fonts/font4.fntdata"/><Relationship Id="rId67" Type="http://schemas.openxmlformats.org/officeDocument/2006/relationships/theme" Target="theme/theme1.xml"/><Relationship Id="rId20" Type="http://schemas.openxmlformats.org/officeDocument/2006/relationships/slide" Target="slides/slide9.xml"/><Relationship Id="rId41" Type="http://schemas.openxmlformats.org/officeDocument/2006/relationships/slide" Target="slides/slide30.xml"/><Relationship Id="rId54" Type="http://schemas.openxmlformats.org/officeDocument/2006/relationships/slide" Target="slides/slide43.xml"/><Relationship Id="rId62" Type="http://schemas.openxmlformats.org/officeDocument/2006/relationships/font" Target="fonts/font7.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7CB0876-9610-4E58-85D1-3B050738DA47}" type="datetimeFigureOut">
              <a:rPr lang="en-US" smtClean="0"/>
              <a:pPr/>
              <a:t>6/27/2019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2B8200A-DEF4-4100-9F78-11D3F8B10692}"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2B8200A-DEF4-4100-9F78-11D3F8B10692}" type="slidenum">
              <a:rPr lang="en-US" smtClean="0"/>
              <a:pPr/>
              <a:t>40</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2B8200A-DEF4-4100-9F78-11D3F8B10692}" type="slidenum">
              <a:rPr lang="en-US" smtClean="0"/>
              <a:pPr/>
              <a:t>41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A3166D8A-446B-4706-AA3C-1F6DA004F3DC}" type="datetimeFigureOut">
              <a:rPr lang="en-US" smtClean="0"/>
              <a:pPr/>
              <a:t>6/27/2019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BD8A0E3-C188-4C1E-8B4B-EB92D4F69458}" type="slidenum">
              <a:rPr lang="en-US" smtClean="0"/>
              <a:pPr/>
              <a:t>‹#›</a:t>
            </a:fld>
            <a:endParaRPr lang="en-US" dirty="0"/>
          </a:p>
        </p:txBody>
      </p:sp>
    </p:spTree>
  </p:cSld>
  <p:clrMapOvr>
    <a:masterClrMapping/>
  </p:clrMapOvr>
  <p:transition spd="slow">
    <p:split orient="vert"/>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3166D8A-446B-4706-AA3C-1F6DA004F3DC}" type="datetimeFigureOut">
              <a:rPr lang="en-US" smtClean="0"/>
              <a:pPr/>
              <a:t>6/27/2019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BD8A0E3-C188-4C1E-8B4B-EB92D4F69458}" type="slidenum">
              <a:rPr lang="en-US" smtClean="0"/>
              <a:pPr/>
              <a:t>‹#›</a:t>
            </a:fld>
            <a:endParaRPr lang="en-US" dirty="0"/>
          </a:p>
        </p:txBody>
      </p:sp>
    </p:spTree>
  </p:cSld>
  <p:clrMapOvr>
    <a:masterClrMapping/>
  </p:clrMapOvr>
  <p:transition spd="slow">
    <p:split orient="vert"/>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3166D8A-446B-4706-AA3C-1F6DA004F3DC}" type="datetimeFigureOut">
              <a:rPr lang="en-US" smtClean="0"/>
              <a:pPr/>
              <a:t>6/27/2019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BD8A0E3-C188-4C1E-8B4B-EB92D4F69458}" type="slidenum">
              <a:rPr lang="en-US" smtClean="0"/>
              <a:pPr/>
              <a:t>‹#›</a:t>
            </a:fld>
            <a:endParaRPr lang="en-US" dirty="0"/>
          </a:p>
        </p:txBody>
      </p:sp>
    </p:spTree>
  </p:cSld>
  <p:clrMapOvr>
    <a:masterClrMapping/>
  </p:clrMapOvr>
  <p:transition spd="slow">
    <p:split orient="vert"/>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3166D8A-446B-4706-AA3C-1F6DA004F3DC}" type="datetimeFigureOut">
              <a:rPr lang="en-US" smtClean="0"/>
              <a:pPr/>
              <a:t>6/27/2019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BD8A0E3-C188-4C1E-8B4B-EB92D4F69458}" type="slidenum">
              <a:rPr lang="en-US" smtClean="0"/>
              <a:pPr/>
              <a:t>‹#›</a:t>
            </a:fld>
            <a:endParaRPr lang="en-US" dirty="0"/>
          </a:p>
        </p:txBody>
      </p:sp>
    </p:spTree>
  </p:cSld>
  <p:clrMapOvr>
    <a:masterClrMapping/>
  </p:clrMapOvr>
  <p:transition spd="slow">
    <p:split orient="vert"/>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3166D8A-446B-4706-AA3C-1F6DA004F3DC}" type="datetimeFigureOut">
              <a:rPr lang="en-US" smtClean="0"/>
              <a:pPr/>
              <a:t>6/27/2019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1BD8A0E3-C188-4C1E-8B4B-EB92D4F69458}" type="slidenum">
              <a:rPr lang="en-US" smtClean="0"/>
              <a:pPr/>
              <a:t>‹#›</a:t>
            </a:fld>
            <a:endParaRPr lang="en-US" dirty="0"/>
          </a:p>
        </p:txBody>
      </p:sp>
    </p:spTree>
  </p:cSld>
  <p:clrMapOvr>
    <a:masterClrMapping/>
  </p:clrMapOvr>
  <p:transition spd="slow">
    <p:split orient="vert"/>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3166D8A-446B-4706-AA3C-1F6DA004F3DC}" type="datetimeFigureOut">
              <a:rPr lang="en-US" smtClean="0"/>
              <a:pPr/>
              <a:t>6/27/2019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1BD8A0E3-C188-4C1E-8B4B-EB92D4F69458}" type="slidenum">
              <a:rPr lang="en-US" smtClean="0"/>
              <a:pPr/>
              <a:t>‹#›</a:t>
            </a:fld>
            <a:endParaRPr lang="en-US" dirty="0"/>
          </a:p>
        </p:txBody>
      </p:sp>
    </p:spTree>
  </p:cSld>
  <p:clrMapOvr>
    <a:masterClrMapping/>
  </p:clrMapOvr>
  <p:transition spd="slow">
    <p:split orient="vert"/>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3166D8A-446B-4706-AA3C-1F6DA004F3DC}" type="datetimeFigureOut">
              <a:rPr lang="en-US" smtClean="0"/>
              <a:pPr/>
              <a:t>6/27/2019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1BD8A0E3-C188-4C1E-8B4B-EB92D4F69458}" type="slidenum">
              <a:rPr lang="en-US" smtClean="0"/>
              <a:pPr/>
              <a:t>‹#›</a:t>
            </a:fld>
            <a:endParaRPr lang="en-US" dirty="0"/>
          </a:p>
        </p:txBody>
      </p:sp>
    </p:spTree>
  </p:cSld>
  <p:clrMapOvr>
    <a:masterClrMapping/>
  </p:clrMapOvr>
  <p:transition spd="slow">
    <p:split orient="vert"/>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3166D8A-446B-4706-AA3C-1F6DA004F3DC}" type="datetimeFigureOut">
              <a:rPr lang="en-US" smtClean="0"/>
              <a:pPr/>
              <a:t>6/27/2019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BD8A0E3-C188-4C1E-8B4B-EB92D4F69458}" type="slidenum">
              <a:rPr lang="en-US" smtClean="0"/>
              <a:pPr/>
              <a:t>‹#›</a:t>
            </a:fld>
            <a:endParaRPr lang="en-US" dirty="0"/>
          </a:p>
        </p:txBody>
      </p:sp>
    </p:spTree>
  </p:cSld>
  <p:clrMapOvr>
    <a:masterClrMapping/>
  </p:clrMapOvr>
  <p:transition spd="slow">
    <p:split orient="vert"/>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3166D8A-446B-4706-AA3C-1F6DA004F3DC}" type="datetimeFigureOut">
              <a:rPr lang="en-US" smtClean="0"/>
              <a:pPr/>
              <a:t>6/27/2019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BD8A0E3-C188-4C1E-8B4B-EB92D4F69458}" type="slidenum">
              <a:rPr lang="en-US" smtClean="0"/>
              <a:pPr/>
              <a:t>‹#›</a:t>
            </a:fld>
            <a:endParaRPr lang="en-US" dirty="0"/>
          </a:p>
        </p:txBody>
      </p:sp>
    </p:spTree>
  </p:cSld>
  <p:clrMapOvr>
    <a:masterClrMapping/>
  </p:clrMapOvr>
  <p:transition spd="slow">
    <p:split orient="vert"/>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3166D8A-446B-4706-AA3C-1F6DA004F3DC}" type="datetimeFigureOut">
              <a:rPr lang="en-US" smtClean="0"/>
              <a:pPr/>
              <a:t>6/27/2019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BD8A0E3-C188-4C1E-8B4B-EB92D4F69458}" type="slidenum">
              <a:rPr lang="en-US" smtClean="0"/>
              <a:pPr/>
              <a:t>‹#›</a:t>
            </a:fld>
            <a:endParaRPr lang="en-US" dirty="0"/>
          </a:p>
        </p:txBody>
      </p:sp>
    </p:spTree>
  </p:cSld>
  <p:clrMapOvr>
    <a:masterClrMapping/>
  </p:clrMapOvr>
  <p:transition spd="slow">
    <p:split orient="vert"/>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3166D8A-446B-4706-AA3C-1F6DA004F3DC}" type="datetimeFigureOut">
              <a:rPr lang="en-US" smtClean="0"/>
              <a:pPr/>
              <a:t>6/27/2019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BD8A0E3-C188-4C1E-8B4B-EB92D4F69458}" type="slidenum">
              <a:rPr lang="en-US" smtClean="0"/>
              <a:pPr/>
              <a:t>‹#›</a:t>
            </a:fld>
            <a:endParaRPr lang="en-US" dirty="0"/>
          </a:p>
        </p:txBody>
      </p:sp>
    </p:spTree>
  </p:cSld>
  <p:clrMapOvr>
    <a:masterClrMapping/>
  </p:clrMapOvr>
  <p:transition spd="slow">
    <p:split orient="vert"/>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A3166D8A-446B-4706-AA3C-1F6DA004F3DC}" type="datetimeFigureOut">
              <a:rPr lang="en-US" smtClean="0"/>
              <a:pPr/>
              <a:t>6/27/2019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BD8A0E3-C188-4C1E-8B4B-EB92D4F69458}" type="slidenum">
              <a:rPr lang="en-US" smtClean="0"/>
              <a:pPr/>
              <a:t>‹#›</a:t>
            </a:fld>
            <a:endParaRPr lang="en-US" dirty="0"/>
          </a:p>
        </p:txBody>
      </p:sp>
    </p:spTree>
  </p:cSld>
  <p:clrMapOvr>
    <a:masterClrMapping/>
  </p:clrMapOvr>
  <p:transition spd="slow">
    <p:split orient="vert"/>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3166D8A-446B-4706-AA3C-1F6DA004F3DC}" type="datetimeFigureOut">
              <a:rPr lang="en-US" smtClean="0"/>
              <a:pPr/>
              <a:t>6/27/2019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BD8A0E3-C188-4C1E-8B4B-EB92D4F69458}" type="slidenum">
              <a:rPr lang="en-US" smtClean="0"/>
              <a:pPr/>
              <a:t>‹#›</a:t>
            </a:fld>
            <a:endParaRPr lang="en-US" dirty="0"/>
          </a:p>
        </p:txBody>
      </p:sp>
    </p:spTree>
  </p:cSld>
  <p:clrMapOvr>
    <a:masterClrMapping/>
  </p:clrMapOvr>
  <p:transition spd="slow">
    <p:split orient="vert"/>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3166D8A-446B-4706-AA3C-1F6DA004F3DC}" type="datetimeFigureOut">
              <a:rPr lang="en-US" smtClean="0"/>
              <a:pPr/>
              <a:t>6/27/2019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BD8A0E3-C188-4C1E-8B4B-EB92D4F69458}" type="slidenum">
              <a:rPr lang="en-US" smtClean="0"/>
              <a:pPr/>
              <a:t>‹#›</a:t>
            </a:fld>
            <a:endParaRPr lang="en-US" dirty="0"/>
          </a:p>
        </p:txBody>
      </p:sp>
    </p:spTree>
  </p:cSld>
  <p:clrMapOvr>
    <a:masterClrMapping/>
  </p:clrMapOvr>
  <p:transition spd="slow">
    <p:split orient="vert"/>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3166D8A-446B-4706-AA3C-1F6DA004F3DC}" type="datetimeFigureOut">
              <a:rPr lang="en-US" smtClean="0"/>
              <a:pPr/>
              <a:t>6/27/2019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BD8A0E3-C188-4C1E-8B4B-EB92D4F69458}" type="slidenum">
              <a:rPr lang="en-US" smtClean="0"/>
              <a:pPr/>
              <a:t>‹#›</a:t>
            </a:fld>
            <a:endParaRPr lang="en-US" dirty="0"/>
          </a:p>
        </p:txBody>
      </p:sp>
    </p:spTree>
  </p:cSld>
  <p:clrMapOvr>
    <a:masterClrMapping/>
  </p:clrMapOvr>
  <p:transition spd="slow">
    <p:split orient="vert"/>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3166D8A-446B-4706-AA3C-1F6DA004F3DC}" type="datetimeFigureOut">
              <a:rPr lang="en-US" smtClean="0"/>
              <a:pPr/>
              <a:t>6/27/2019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1BD8A0E3-C188-4C1E-8B4B-EB92D4F69458}" type="slidenum">
              <a:rPr lang="en-US" smtClean="0"/>
              <a:pPr/>
              <a:t>‹#›</a:t>
            </a:fld>
            <a:endParaRPr lang="en-US" dirty="0"/>
          </a:p>
        </p:txBody>
      </p:sp>
    </p:spTree>
  </p:cSld>
  <p:clrMapOvr>
    <a:masterClrMapping/>
  </p:clrMapOvr>
  <p:transition spd="slow">
    <p:split orient="vert"/>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3166D8A-446B-4706-AA3C-1F6DA004F3DC}" type="datetimeFigureOut">
              <a:rPr lang="en-US" smtClean="0"/>
              <a:pPr/>
              <a:t>6/27/2019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1BD8A0E3-C188-4C1E-8B4B-EB92D4F69458}" type="slidenum">
              <a:rPr lang="en-US" smtClean="0"/>
              <a:pPr/>
              <a:t>‹#›</a:t>
            </a:fld>
            <a:endParaRPr lang="en-US" dirty="0"/>
          </a:p>
        </p:txBody>
      </p:sp>
    </p:spTree>
  </p:cSld>
  <p:clrMapOvr>
    <a:masterClrMapping/>
  </p:clrMapOvr>
  <p:transition spd="slow">
    <p:split orient="vert"/>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3166D8A-446B-4706-AA3C-1F6DA004F3DC}" type="datetimeFigureOut">
              <a:rPr lang="en-US" smtClean="0"/>
              <a:pPr/>
              <a:t>6/27/2019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1BD8A0E3-C188-4C1E-8B4B-EB92D4F69458}" type="slidenum">
              <a:rPr lang="en-US" smtClean="0"/>
              <a:pPr/>
              <a:t>‹#›</a:t>
            </a:fld>
            <a:endParaRPr lang="en-US" dirty="0"/>
          </a:p>
        </p:txBody>
      </p:sp>
    </p:spTree>
  </p:cSld>
  <p:clrMapOvr>
    <a:masterClrMapping/>
  </p:clrMapOvr>
  <p:transition spd="slow">
    <p:split orient="vert"/>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3166D8A-446B-4706-AA3C-1F6DA004F3DC}" type="datetimeFigureOut">
              <a:rPr lang="en-US" smtClean="0"/>
              <a:pPr/>
              <a:t>6/27/2019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BD8A0E3-C188-4C1E-8B4B-EB92D4F69458}" type="slidenum">
              <a:rPr lang="en-US" smtClean="0"/>
              <a:pPr/>
              <a:t>‹#›</a:t>
            </a:fld>
            <a:endParaRPr lang="en-US" dirty="0"/>
          </a:p>
        </p:txBody>
      </p:sp>
    </p:spTree>
  </p:cSld>
  <p:clrMapOvr>
    <a:masterClrMapping/>
  </p:clrMapOvr>
  <p:transition spd="slow">
    <p:split orient="vert"/>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3166D8A-446B-4706-AA3C-1F6DA004F3DC}" type="datetimeFigureOut">
              <a:rPr lang="en-US" smtClean="0"/>
              <a:pPr/>
              <a:t>6/27/2019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BD8A0E3-C188-4C1E-8B4B-EB92D4F69458}" type="slidenum">
              <a:rPr lang="en-US" smtClean="0"/>
              <a:pPr/>
              <a:t>‹#›</a:t>
            </a:fld>
            <a:endParaRPr lang="en-US" dirty="0"/>
          </a:p>
        </p:txBody>
      </p:sp>
    </p:spTree>
  </p:cSld>
  <p:clrMapOvr>
    <a:masterClrMapping/>
  </p:clrMapOvr>
  <p:transition spd="slow">
    <p:split orient="vert"/>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3166D8A-446B-4706-AA3C-1F6DA004F3DC}" type="datetimeFigureOut">
              <a:rPr lang="en-US" smtClean="0"/>
              <a:pPr/>
              <a:t>6/27/2019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BD8A0E3-C188-4C1E-8B4B-EB92D4F69458}" type="slidenum">
              <a:rPr lang="en-US" smtClean="0"/>
              <a:pPr/>
              <a:t>‹#›</a:t>
            </a:fld>
            <a:endParaRPr lang="en-US" dirty="0"/>
          </a:p>
        </p:txBody>
      </p:sp>
    </p:spTree>
  </p:cSld>
  <p:clrMapOvr>
    <a:masterClrMapping/>
  </p:clrMapOvr>
  <p:transition spd="slow">
    <p:split orient="vert"/>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3166D8A-446B-4706-AA3C-1F6DA004F3DC}" type="datetimeFigureOut">
              <a:rPr lang="en-US" smtClean="0"/>
              <a:pPr/>
              <a:t>6/27/2019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BD8A0E3-C188-4C1E-8B4B-EB92D4F69458}" type="slidenum">
              <a:rPr lang="en-US" smtClean="0"/>
              <a:pPr/>
              <a:t>‹#›</a:t>
            </a:fld>
            <a:endParaRPr lang="en-US" dirty="0"/>
          </a:p>
        </p:txBody>
      </p:sp>
    </p:spTree>
  </p:cSld>
  <p:clrMapOvr>
    <a:masterClrMapping/>
  </p:clrMapOvr>
  <p:transition spd="slow">
    <p:split orient="vert"/>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A3166D8A-446B-4706-AA3C-1F6DA004F3DC}" type="datetimeFigureOut">
              <a:rPr lang="en-US" smtClean="0">
                <a:solidFill>
                  <a:prstClr val="black">
                    <a:tint val="75000"/>
                  </a:prstClr>
                </a:solidFill>
              </a:rPr>
              <a:pPr/>
              <a:t>6/27/2019</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1BD8A0E3-C188-4C1E-8B4B-EB92D4F69458}"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transition spd="slow">
    <p:split orient="vert"/>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3166D8A-446B-4706-AA3C-1F6DA004F3DC}" type="datetimeFigureOut">
              <a:rPr lang="en-US" smtClean="0">
                <a:solidFill>
                  <a:prstClr val="black">
                    <a:tint val="75000"/>
                  </a:prstClr>
                </a:solidFill>
              </a:rPr>
              <a:pPr/>
              <a:t>6/27/2019</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1BD8A0E3-C188-4C1E-8B4B-EB92D4F69458}"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transition spd="slow">
    <p:split orient="vert"/>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3166D8A-446B-4706-AA3C-1F6DA004F3DC}" type="datetimeFigureOut">
              <a:rPr lang="en-US" smtClean="0">
                <a:solidFill>
                  <a:prstClr val="black">
                    <a:tint val="75000"/>
                  </a:prstClr>
                </a:solidFill>
              </a:rPr>
              <a:pPr/>
              <a:t>6/27/2019</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1BD8A0E3-C188-4C1E-8B4B-EB92D4F69458}"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transition spd="slow">
    <p:split orient="vert"/>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3166D8A-446B-4706-AA3C-1F6DA004F3DC}" type="datetimeFigureOut">
              <a:rPr lang="en-US" smtClean="0">
                <a:solidFill>
                  <a:prstClr val="black">
                    <a:tint val="75000"/>
                  </a:prstClr>
                </a:solidFill>
              </a:rPr>
              <a:pPr/>
              <a:t>6/27/2019</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1BD8A0E3-C188-4C1E-8B4B-EB92D4F69458}"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transition spd="slow">
    <p:split orient="vert"/>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3166D8A-446B-4706-AA3C-1F6DA004F3DC}" type="datetimeFigureOut">
              <a:rPr lang="en-US" smtClean="0">
                <a:solidFill>
                  <a:prstClr val="black">
                    <a:tint val="75000"/>
                  </a:prstClr>
                </a:solidFill>
              </a:rPr>
              <a:pPr/>
              <a:t>6/27/2019</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1BD8A0E3-C188-4C1E-8B4B-EB92D4F69458}"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transition spd="slow">
    <p:split orient="vert"/>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3166D8A-446B-4706-AA3C-1F6DA004F3DC}" type="datetimeFigureOut">
              <a:rPr lang="en-US" smtClean="0">
                <a:solidFill>
                  <a:prstClr val="black">
                    <a:tint val="75000"/>
                  </a:prstClr>
                </a:solidFill>
              </a:rPr>
              <a:pPr/>
              <a:t>6/27/2019</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1BD8A0E3-C188-4C1E-8B4B-EB92D4F69458}"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transition spd="slow">
    <p:split orient="vert"/>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3166D8A-446B-4706-AA3C-1F6DA004F3DC}" type="datetimeFigureOut">
              <a:rPr lang="en-US" smtClean="0">
                <a:solidFill>
                  <a:prstClr val="black">
                    <a:tint val="75000"/>
                  </a:prstClr>
                </a:solidFill>
              </a:rPr>
              <a:pPr/>
              <a:t>6/27/2019</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1BD8A0E3-C188-4C1E-8B4B-EB92D4F69458}"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transition spd="slow">
    <p:split orient="vert"/>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3166D8A-446B-4706-AA3C-1F6DA004F3DC}" type="datetimeFigureOut">
              <a:rPr lang="en-US" smtClean="0">
                <a:solidFill>
                  <a:prstClr val="black">
                    <a:tint val="75000"/>
                  </a:prstClr>
                </a:solidFill>
              </a:rPr>
              <a:pPr/>
              <a:t>6/27/2019</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1BD8A0E3-C188-4C1E-8B4B-EB92D4F69458}"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transition spd="slow">
    <p:split orient="vert"/>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3166D8A-446B-4706-AA3C-1F6DA004F3DC}" type="datetimeFigureOut">
              <a:rPr lang="en-US" smtClean="0">
                <a:solidFill>
                  <a:prstClr val="black">
                    <a:tint val="75000"/>
                  </a:prstClr>
                </a:solidFill>
              </a:rPr>
              <a:pPr/>
              <a:t>6/27/2019</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1BD8A0E3-C188-4C1E-8B4B-EB92D4F69458}"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transition spd="slow">
    <p:split orient="vert"/>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3166D8A-446B-4706-AA3C-1F6DA004F3DC}" type="datetimeFigureOut">
              <a:rPr lang="en-US" smtClean="0">
                <a:solidFill>
                  <a:prstClr val="black">
                    <a:tint val="75000"/>
                  </a:prstClr>
                </a:solidFill>
              </a:rPr>
              <a:pPr/>
              <a:t>6/27/2019</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1BD8A0E3-C188-4C1E-8B4B-EB92D4F69458}"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transition spd="slow">
    <p:split orient="vert"/>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3166D8A-446B-4706-AA3C-1F6DA004F3DC}" type="datetimeFigureOut">
              <a:rPr lang="en-US" smtClean="0">
                <a:solidFill>
                  <a:prstClr val="black">
                    <a:tint val="75000"/>
                  </a:prstClr>
                </a:solidFill>
              </a:rPr>
              <a:pPr/>
              <a:t>6/27/2019</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1BD8A0E3-C188-4C1E-8B4B-EB92D4F69458}"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transition spd="slow">
    <p:split orient="vert"/>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A3166D8A-446B-4706-AA3C-1F6DA004F3DC}" type="datetimeFigureOut">
              <a:rPr lang="en-US" smtClean="0">
                <a:solidFill>
                  <a:prstClr val="black">
                    <a:tint val="75000"/>
                  </a:prstClr>
                </a:solidFill>
              </a:rPr>
              <a:pPr/>
              <a:t>6/27/2019</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1BD8A0E3-C188-4C1E-8B4B-EB92D4F69458}"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transition spd="slow">
    <p:split orient="vert"/>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3166D8A-446B-4706-AA3C-1F6DA004F3DC}" type="datetimeFigureOut">
              <a:rPr lang="en-US" smtClean="0">
                <a:solidFill>
                  <a:prstClr val="black">
                    <a:tint val="75000"/>
                  </a:prstClr>
                </a:solidFill>
              </a:rPr>
              <a:pPr/>
              <a:t>6/27/2019</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1BD8A0E3-C188-4C1E-8B4B-EB92D4F69458}"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transition spd="slow">
    <p:split orient="vert"/>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3166D8A-446B-4706-AA3C-1F6DA004F3DC}" type="datetimeFigureOut">
              <a:rPr lang="en-US" smtClean="0">
                <a:solidFill>
                  <a:prstClr val="black">
                    <a:tint val="75000"/>
                  </a:prstClr>
                </a:solidFill>
              </a:rPr>
              <a:pPr/>
              <a:t>6/27/2019</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1BD8A0E3-C188-4C1E-8B4B-EB92D4F69458}"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transition spd="slow">
    <p:split orient="vert"/>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3166D8A-446B-4706-AA3C-1F6DA004F3DC}" type="datetimeFigureOut">
              <a:rPr lang="en-US" smtClean="0">
                <a:solidFill>
                  <a:prstClr val="black">
                    <a:tint val="75000"/>
                  </a:prstClr>
                </a:solidFill>
              </a:rPr>
              <a:pPr/>
              <a:t>6/27/2019</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1BD8A0E3-C188-4C1E-8B4B-EB92D4F69458}"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transition spd="slow">
    <p:split orient="vert"/>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3166D8A-446B-4706-AA3C-1F6DA004F3DC}" type="datetimeFigureOut">
              <a:rPr lang="en-US" smtClean="0">
                <a:solidFill>
                  <a:prstClr val="black">
                    <a:tint val="75000"/>
                  </a:prstClr>
                </a:solidFill>
              </a:rPr>
              <a:pPr/>
              <a:t>6/27/2019</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1BD8A0E3-C188-4C1E-8B4B-EB92D4F69458}"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transition spd="slow">
    <p:split orient="vert"/>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3166D8A-446B-4706-AA3C-1F6DA004F3DC}" type="datetimeFigureOut">
              <a:rPr lang="en-US" smtClean="0">
                <a:solidFill>
                  <a:prstClr val="black">
                    <a:tint val="75000"/>
                  </a:prstClr>
                </a:solidFill>
              </a:rPr>
              <a:pPr/>
              <a:t>6/27/2019</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1BD8A0E3-C188-4C1E-8B4B-EB92D4F69458}"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transition spd="slow">
    <p:split orient="vert"/>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3166D8A-446B-4706-AA3C-1F6DA004F3DC}" type="datetimeFigureOut">
              <a:rPr lang="en-US" smtClean="0">
                <a:solidFill>
                  <a:prstClr val="black">
                    <a:tint val="75000"/>
                  </a:prstClr>
                </a:solidFill>
              </a:rPr>
              <a:pPr/>
              <a:t>6/27/2019</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1BD8A0E3-C188-4C1E-8B4B-EB92D4F69458}"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transition spd="slow">
    <p:split orient="vert"/>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3166D8A-446B-4706-AA3C-1F6DA004F3DC}" type="datetimeFigureOut">
              <a:rPr lang="en-US" smtClean="0">
                <a:solidFill>
                  <a:prstClr val="black">
                    <a:tint val="75000"/>
                  </a:prstClr>
                </a:solidFill>
              </a:rPr>
              <a:pPr/>
              <a:t>6/27/2019</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1BD8A0E3-C188-4C1E-8B4B-EB92D4F69458}"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transition spd="slow">
    <p:split orient="vert"/>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3166D8A-446B-4706-AA3C-1F6DA004F3DC}" type="datetimeFigureOut">
              <a:rPr lang="en-US" smtClean="0">
                <a:solidFill>
                  <a:prstClr val="black">
                    <a:tint val="75000"/>
                  </a:prstClr>
                </a:solidFill>
              </a:rPr>
              <a:pPr/>
              <a:t>6/27/2019</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1BD8A0E3-C188-4C1E-8B4B-EB92D4F69458}"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transition spd="slow">
    <p:split orient="vert"/>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3166D8A-446B-4706-AA3C-1F6DA004F3DC}" type="datetimeFigureOut">
              <a:rPr lang="en-US" smtClean="0">
                <a:solidFill>
                  <a:prstClr val="black">
                    <a:tint val="75000"/>
                  </a:prstClr>
                </a:solidFill>
              </a:rPr>
              <a:pPr/>
              <a:t>6/27/2019</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1BD8A0E3-C188-4C1E-8B4B-EB92D4F69458}"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transition spd="slow">
    <p:split orient="vert"/>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3166D8A-446B-4706-AA3C-1F6DA004F3DC}" type="datetimeFigureOut">
              <a:rPr lang="en-US" smtClean="0">
                <a:solidFill>
                  <a:prstClr val="black">
                    <a:tint val="75000"/>
                  </a:prstClr>
                </a:solidFill>
              </a:rPr>
              <a:pPr/>
              <a:t>6/27/2019</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1BD8A0E3-C188-4C1E-8B4B-EB92D4F69458}"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transition spd="slow">
    <p:split orient="vert"/>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A3166D8A-446B-4706-AA3C-1F6DA004F3DC}" type="datetimeFigureOut">
              <a:rPr lang="en-US" smtClean="0">
                <a:solidFill>
                  <a:prstClr val="black">
                    <a:tint val="75000"/>
                  </a:prstClr>
                </a:solidFill>
              </a:rPr>
              <a:pPr/>
              <a:t>6/27/2019</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1BD8A0E3-C188-4C1E-8B4B-EB92D4F69458}"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transition spd="slow">
    <p:split orient="vert"/>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3166D8A-446B-4706-AA3C-1F6DA004F3DC}" type="datetimeFigureOut">
              <a:rPr lang="en-US" smtClean="0">
                <a:solidFill>
                  <a:prstClr val="black">
                    <a:tint val="75000"/>
                  </a:prstClr>
                </a:solidFill>
              </a:rPr>
              <a:pPr/>
              <a:t>6/27/2019</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1BD8A0E3-C188-4C1E-8B4B-EB92D4F69458}"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transition spd="slow">
    <p:split orient="vert"/>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3166D8A-446B-4706-AA3C-1F6DA004F3DC}" type="datetimeFigureOut">
              <a:rPr lang="en-US" smtClean="0">
                <a:solidFill>
                  <a:prstClr val="black">
                    <a:tint val="75000"/>
                  </a:prstClr>
                </a:solidFill>
              </a:rPr>
              <a:pPr/>
              <a:t>6/27/2019</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1BD8A0E3-C188-4C1E-8B4B-EB92D4F69458}"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transition spd="slow">
    <p:split orient="vert"/>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3166D8A-446B-4706-AA3C-1F6DA004F3DC}" type="datetimeFigureOut">
              <a:rPr lang="en-US" smtClean="0">
                <a:solidFill>
                  <a:prstClr val="black">
                    <a:tint val="75000"/>
                  </a:prstClr>
                </a:solidFill>
              </a:rPr>
              <a:pPr/>
              <a:t>6/27/2019</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1BD8A0E3-C188-4C1E-8B4B-EB92D4F69458}"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transition spd="slow">
    <p:split orient="vert"/>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3166D8A-446B-4706-AA3C-1F6DA004F3DC}" type="datetimeFigureOut">
              <a:rPr lang="en-US" smtClean="0">
                <a:solidFill>
                  <a:prstClr val="black">
                    <a:tint val="75000"/>
                  </a:prstClr>
                </a:solidFill>
              </a:rPr>
              <a:pPr/>
              <a:t>6/27/2019</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1BD8A0E3-C188-4C1E-8B4B-EB92D4F69458}"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transition spd="slow">
    <p:split orient="vert"/>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3166D8A-446B-4706-AA3C-1F6DA004F3DC}" type="datetimeFigureOut">
              <a:rPr lang="en-US" smtClean="0">
                <a:solidFill>
                  <a:prstClr val="black">
                    <a:tint val="75000"/>
                  </a:prstClr>
                </a:solidFill>
              </a:rPr>
              <a:pPr/>
              <a:t>6/27/2019</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1BD8A0E3-C188-4C1E-8B4B-EB92D4F69458}"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transition spd="slow">
    <p:split orient="vert"/>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3166D8A-446B-4706-AA3C-1F6DA004F3DC}" type="datetimeFigureOut">
              <a:rPr lang="en-US" smtClean="0">
                <a:solidFill>
                  <a:prstClr val="black">
                    <a:tint val="75000"/>
                  </a:prstClr>
                </a:solidFill>
              </a:rPr>
              <a:pPr/>
              <a:t>6/27/2019</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1BD8A0E3-C188-4C1E-8B4B-EB92D4F69458}"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transition spd="slow">
    <p:split orient="vert"/>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3166D8A-446B-4706-AA3C-1F6DA004F3DC}" type="datetimeFigureOut">
              <a:rPr lang="en-US" smtClean="0">
                <a:solidFill>
                  <a:prstClr val="black">
                    <a:tint val="75000"/>
                  </a:prstClr>
                </a:solidFill>
              </a:rPr>
              <a:pPr/>
              <a:t>6/27/2019</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1BD8A0E3-C188-4C1E-8B4B-EB92D4F69458}"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transition spd="slow">
    <p:split orient="vert"/>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3166D8A-446B-4706-AA3C-1F6DA004F3DC}" type="datetimeFigureOut">
              <a:rPr lang="en-US" smtClean="0">
                <a:solidFill>
                  <a:prstClr val="black">
                    <a:tint val="75000"/>
                  </a:prstClr>
                </a:solidFill>
              </a:rPr>
              <a:pPr/>
              <a:t>6/27/2019</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1BD8A0E3-C188-4C1E-8B4B-EB92D4F69458}"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transition spd="slow">
    <p:split orient="vert"/>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3166D8A-446B-4706-AA3C-1F6DA004F3DC}" type="datetimeFigureOut">
              <a:rPr lang="en-US" smtClean="0">
                <a:solidFill>
                  <a:prstClr val="black">
                    <a:tint val="75000"/>
                  </a:prstClr>
                </a:solidFill>
              </a:rPr>
              <a:pPr/>
              <a:t>6/27/2019</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1BD8A0E3-C188-4C1E-8B4B-EB92D4F69458}"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transition spd="slow">
    <p:split orient="vert"/>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3166D8A-446B-4706-AA3C-1F6DA004F3DC}" type="datetimeFigureOut">
              <a:rPr lang="en-US" smtClean="0">
                <a:solidFill>
                  <a:prstClr val="black">
                    <a:tint val="75000"/>
                  </a:prstClr>
                </a:solidFill>
              </a:rPr>
              <a:pPr/>
              <a:t>6/27/2019</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1BD8A0E3-C188-4C1E-8B4B-EB92D4F69458}"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transition spd="slow">
    <p:split orient="vert"/>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A3166D8A-446B-4706-AA3C-1F6DA004F3DC}" type="datetimeFigureOut">
              <a:rPr lang="en-US" smtClean="0">
                <a:solidFill>
                  <a:prstClr val="black">
                    <a:tint val="75000"/>
                  </a:prstClr>
                </a:solidFill>
              </a:rPr>
              <a:pPr/>
              <a:t>6/27/2019</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1BD8A0E3-C188-4C1E-8B4B-EB92D4F69458}"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transition spd="slow">
    <p:split orient="vert"/>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3166D8A-446B-4706-AA3C-1F6DA004F3DC}" type="datetimeFigureOut">
              <a:rPr lang="en-US" smtClean="0">
                <a:solidFill>
                  <a:prstClr val="black">
                    <a:tint val="75000"/>
                  </a:prstClr>
                </a:solidFill>
              </a:rPr>
              <a:pPr/>
              <a:t>6/27/2019</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1BD8A0E3-C188-4C1E-8B4B-EB92D4F69458}"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transition spd="slow">
    <p:split orient="vert"/>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3166D8A-446B-4706-AA3C-1F6DA004F3DC}" type="datetimeFigureOut">
              <a:rPr lang="en-US" smtClean="0">
                <a:solidFill>
                  <a:prstClr val="black">
                    <a:tint val="75000"/>
                  </a:prstClr>
                </a:solidFill>
              </a:rPr>
              <a:pPr/>
              <a:t>6/27/2019</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1BD8A0E3-C188-4C1E-8B4B-EB92D4F69458}"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transition spd="slow">
    <p:split orient="vert"/>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3166D8A-446B-4706-AA3C-1F6DA004F3DC}" type="datetimeFigureOut">
              <a:rPr lang="en-US" smtClean="0">
                <a:solidFill>
                  <a:prstClr val="black">
                    <a:tint val="75000"/>
                  </a:prstClr>
                </a:solidFill>
              </a:rPr>
              <a:pPr/>
              <a:t>6/27/2019</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1BD8A0E3-C188-4C1E-8B4B-EB92D4F69458}"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transition spd="slow">
    <p:split orient="vert"/>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3166D8A-446B-4706-AA3C-1F6DA004F3DC}" type="datetimeFigureOut">
              <a:rPr lang="en-US" smtClean="0">
                <a:solidFill>
                  <a:prstClr val="black">
                    <a:tint val="75000"/>
                  </a:prstClr>
                </a:solidFill>
              </a:rPr>
              <a:pPr/>
              <a:t>6/27/2019</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1BD8A0E3-C188-4C1E-8B4B-EB92D4F69458}"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transition spd="slow">
    <p:split orient="vert"/>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3166D8A-446B-4706-AA3C-1F6DA004F3DC}" type="datetimeFigureOut">
              <a:rPr lang="en-US" smtClean="0">
                <a:solidFill>
                  <a:prstClr val="black">
                    <a:tint val="75000"/>
                  </a:prstClr>
                </a:solidFill>
              </a:rPr>
              <a:pPr/>
              <a:t>6/27/2019</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1BD8A0E3-C188-4C1E-8B4B-EB92D4F69458}"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transition spd="slow">
    <p:split orient="vert"/>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3166D8A-446B-4706-AA3C-1F6DA004F3DC}" type="datetimeFigureOut">
              <a:rPr lang="en-US" smtClean="0">
                <a:solidFill>
                  <a:prstClr val="black">
                    <a:tint val="75000"/>
                  </a:prstClr>
                </a:solidFill>
              </a:rPr>
              <a:pPr/>
              <a:t>6/27/2019</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1BD8A0E3-C188-4C1E-8B4B-EB92D4F69458}"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transition spd="slow">
    <p:split orient="vert"/>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3166D8A-446B-4706-AA3C-1F6DA004F3DC}" type="datetimeFigureOut">
              <a:rPr lang="en-US" smtClean="0">
                <a:solidFill>
                  <a:prstClr val="black">
                    <a:tint val="75000"/>
                  </a:prstClr>
                </a:solidFill>
              </a:rPr>
              <a:pPr/>
              <a:t>6/27/2019</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1BD8A0E3-C188-4C1E-8B4B-EB92D4F69458}"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transition spd="slow">
    <p:split orient="vert"/>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3166D8A-446B-4706-AA3C-1F6DA004F3DC}" type="datetimeFigureOut">
              <a:rPr lang="en-US" smtClean="0">
                <a:solidFill>
                  <a:prstClr val="black">
                    <a:tint val="75000"/>
                  </a:prstClr>
                </a:solidFill>
              </a:rPr>
              <a:pPr/>
              <a:t>6/27/2019</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1BD8A0E3-C188-4C1E-8B4B-EB92D4F69458}"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transition spd="slow">
    <p:split orient="vert"/>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3166D8A-446B-4706-AA3C-1F6DA004F3DC}" type="datetimeFigureOut">
              <a:rPr lang="en-US" smtClean="0">
                <a:solidFill>
                  <a:prstClr val="black">
                    <a:tint val="75000"/>
                  </a:prstClr>
                </a:solidFill>
              </a:rPr>
              <a:pPr/>
              <a:t>6/27/2019</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1BD8A0E3-C188-4C1E-8B4B-EB92D4F69458}"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transition spd="slow">
    <p:split orient="vert"/>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3166D8A-446B-4706-AA3C-1F6DA004F3DC}" type="datetimeFigureOut">
              <a:rPr lang="en-US" smtClean="0">
                <a:solidFill>
                  <a:prstClr val="black">
                    <a:tint val="75000"/>
                  </a:prstClr>
                </a:solidFill>
              </a:rPr>
              <a:pPr/>
              <a:t>6/27/2019</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1BD8A0E3-C188-4C1E-8B4B-EB92D4F69458}"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transition spd="slow">
    <p:split orient="vert"/>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A3166D8A-446B-4706-AA3C-1F6DA004F3DC}" type="datetimeFigureOut">
              <a:rPr lang="en-US" smtClean="0">
                <a:solidFill>
                  <a:prstClr val="black">
                    <a:tint val="75000"/>
                  </a:prstClr>
                </a:solidFill>
              </a:rPr>
              <a:pPr/>
              <a:t>6/27/2019</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1BD8A0E3-C188-4C1E-8B4B-EB92D4F69458}"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transition spd="slow">
    <p:split orient="vert"/>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3166D8A-446B-4706-AA3C-1F6DA004F3DC}" type="datetimeFigureOut">
              <a:rPr lang="en-US" smtClean="0">
                <a:solidFill>
                  <a:prstClr val="black">
                    <a:tint val="75000"/>
                  </a:prstClr>
                </a:solidFill>
              </a:rPr>
              <a:pPr/>
              <a:t>6/27/2019</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1BD8A0E3-C188-4C1E-8B4B-EB92D4F69458}"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transition spd="slow">
    <p:split orient="vert"/>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3166D8A-446B-4706-AA3C-1F6DA004F3DC}" type="datetimeFigureOut">
              <a:rPr lang="en-US" smtClean="0">
                <a:solidFill>
                  <a:prstClr val="black">
                    <a:tint val="75000"/>
                  </a:prstClr>
                </a:solidFill>
              </a:rPr>
              <a:pPr/>
              <a:t>6/27/2019</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1BD8A0E3-C188-4C1E-8B4B-EB92D4F69458}"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transition spd="slow">
    <p:split orient="vert"/>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3166D8A-446B-4706-AA3C-1F6DA004F3DC}" type="datetimeFigureOut">
              <a:rPr lang="en-US" smtClean="0">
                <a:solidFill>
                  <a:prstClr val="black">
                    <a:tint val="75000"/>
                  </a:prstClr>
                </a:solidFill>
              </a:rPr>
              <a:pPr/>
              <a:t>6/27/2019</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1BD8A0E3-C188-4C1E-8B4B-EB92D4F69458}"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transition spd="slow">
    <p:split orient="vert"/>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3166D8A-446B-4706-AA3C-1F6DA004F3DC}" type="datetimeFigureOut">
              <a:rPr lang="en-US" smtClean="0">
                <a:solidFill>
                  <a:prstClr val="black">
                    <a:tint val="75000"/>
                  </a:prstClr>
                </a:solidFill>
              </a:rPr>
              <a:pPr/>
              <a:t>6/27/2019</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1BD8A0E3-C188-4C1E-8B4B-EB92D4F69458}"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transition spd="slow">
    <p:split orient="vert"/>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3166D8A-446B-4706-AA3C-1F6DA004F3DC}" type="datetimeFigureOut">
              <a:rPr lang="en-US" smtClean="0">
                <a:solidFill>
                  <a:prstClr val="black">
                    <a:tint val="75000"/>
                  </a:prstClr>
                </a:solidFill>
              </a:rPr>
              <a:pPr/>
              <a:t>6/27/2019</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1BD8A0E3-C188-4C1E-8B4B-EB92D4F69458}"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transition spd="slow">
    <p:split orient="vert"/>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3166D8A-446B-4706-AA3C-1F6DA004F3DC}" type="datetimeFigureOut">
              <a:rPr lang="en-US" smtClean="0">
                <a:solidFill>
                  <a:prstClr val="black">
                    <a:tint val="75000"/>
                  </a:prstClr>
                </a:solidFill>
              </a:rPr>
              <a:pPr/>
              <a:t>6/27/2019</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1BD8A0E3-C188-4C1E-8B4B-EB92D4F69458}"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transition spd="slow">
    <p:split orient="vert"/>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3166D8A-446B-4706-AA3C-1F6DA004F3DC}" type="datetimeFigureOut">
              <a:rPr lang="en-US" smtClean="0">
                <a:solidFill>
                  <a:prstClr val="black">
                    <a:tint val="75000"/>
                  </a:prstClr>
                </a:solidFill>
              </a:rPr>
              <a:pPr/>
              <a:t>6/27/2019</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1BD8A0E3-C188-4C1E-8B4B-EB92D4F69458}"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transition spd="slow">
    <p:split orient="vert"/>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3166D8A-446B-4706-AA3C-1F6DA004F3DC}" type="datetimeFigureOut">
              <a:rPr lang="en-US" smtClean="0">
                <a:solidFill>
                  <a:prstClr val="black">
                    <a:tint val="75000"/>
                  </a:prstClr>
                </a:solidFill>
              </a:rPr>
              <a:pPr/>
              <a:t>6/27/2019</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1BD8A0E3-C188-4C1E-8B4B-EB92D4F69458}"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transition spd="slow">
    <p:split orient="vert"/>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3166D8A-446B-4706-AA3C-1F6DA004F3DC}" type="datetimeFigureOut">
              <a:rPr lang="en-US" smtClean="0">
                <a:solidFill>
                  <a:prstClr val="black">
                    <a:tint val="75000"/>
                  </a:prstClr>
                </a:solidFill>
              </a:rPr>
              <a:pPr/>
              <a:t>6/27/2019</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1BD8A0E3-C188-4C1E-8B4B-EB92D4F69458}"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transition spd="slow">
    <p:split orient="vert"/>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3166D8A-446B-4706-AA3C-1F6DA004F3DC}" type="datetimeFigureOut">
              <a:rPr lang="en-US" smtClean="0">
                <a:solidFill>
                  <a:prstClr val="black">
                    <a:tint val="75000"/>
                  </a:prstClr>
                </a:solidFill>
              </a:rPr>
              <a:pPr/>
              <a:t>6/27/2019</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1BD8A0E3-C188-4C1E-8B4B-EB92D4F69458}"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transition spd="slow">
    <p:split orient="vert"/>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A3166D8A-446B-4706-AA3C-1F6DA004F3DC}" type="datetimeFigureOut">
              <a:rPr lang="en-US" smtClean="0">
                <a:solidFill>
                  <a:prstClr val="black">
                    <a:tint val="75000"/>
                  </a:prstClr>
                </a:solidFill>
              </a:rPr>
              <a:pPr/>
              <a:t>6/27/2019</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1BD8A0E3-C188-4C1E-8B4B-EB92D4F69458}"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transition spd="slow">
    <p:split orient="vert"/>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3166D8A-446B-4706-AA3C-1F6DA004F3DC}" type="datetimeFigureOut">
              <a:rPr lang="en-US" smtClean="0">
                <a:solidFill>
                  <a:prstClr val="black">
                    <a:tint val="75000"/>
                  </a:prstClr>
                </a:solidFill>
              </a:rPr>
              <a:pPr/>
              <a:t>6/27/2019</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1BD8A0E3-C188-4C1E-8B4B-EB92D4F69458}"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transition spd="slow">
    <p:split orient="vert"/>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3166D8A-446B-4706-AA3C-1F6DA004F3DC}" type="datetimeFigureOut">
              <a:rPr lang="en-US" smtClean="0">
                <a:solidFill>
                  <a:prstClr val="black">
                    <a:tint val="75000"/>
                  </a:prstClr>
                </a:solidFill>
              </a:rPr>
              <a:pPr/>
              <a:t>6/27/2019</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1BD8A0E3-C188-4C1E-8B4B-EB92D4F69458}"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transition spd="slow">
    <p:split orient="vert"/>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3166D8A-446B-4706-AA3C-1F6DA004F3DC}" type="datetimeFigureOut">
              <a:rPr lang="en-US" smtClean="0">
                <a:solidFill>
                  <a:prstClr val="black">
                    <a:tint val="75000"/>
                  </a:prstClr>
                </a:solidFill>
              </a:rPr>
              <a:pPr/>
              <a:t>6/27/2019</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1BD8A0E3-C188-4C1E-8B4B-EB92D4F69458}"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transition spd="slow">
    <p:split orient="vert"/>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3166D8A-446B-4706-AA3C-1F6DA004F3DC}" type="datetimeFigureOut">
              <a:rPr lang="en-US" smtClean="0">
                <a:solidFill>
                  <a:prstClr val="black">
                    <a:tint val="75000"/>
                  </a:prstClr>
                </a:solidFill>
              </a:rPr>
              <a:pPr/>
              <a:t>6/27/2019</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1BD8A0E3-C188-4C1E-8B4B-EB92D4F69458}"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transition spd="slow">
    <p:split orient="vert"/>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3166D8A-446B-4706-AA3C-1F6DA004F3DC}" type="datetimeFigureOut">
              <a:rPr lang="en-US" smtClean="0">
                <a:solidFill>
                  <a:prstClr val="black">
                    <a:tint val="75000"/>
                  </a:prstClr>
                </a:solidFill>
              </a:rPr>
              <a:pPr/>
              <a:t>6/27/2019</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1BD8A0E3-C188-4C1E-8B4B-EB92D4F69458}"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transition spd="slow">
    <p:split orient="vert"/>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3166D8A-446B-4706-AA3C-1F6DA004F3DC}" type="datetimeFigureOut">
              <a:rPr lang="en-US" smtClean="0">
                <a:solidFill>
                  <a:prstClr val="black">
                    <a:tint val="75000"/>
                  </a:prstClr>
                </a:solidFill>
              </a:rPr>
              <a:pPr/>
              <a:t>6/27/2019</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1BD8A0E3-C188-4C1E-8B4B-EB92D4F69458}"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transition spd="slow">
    <p:split orient="vert"/>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3166D8A-446B-4706-AA3C-1F6DA004F3DC}" type="datetimeFigureOut">
              <a:rPr lang="en-US" smtClean="0">
                <a:solidFill>
                  <a:prstClr val="black">
                    <a:tint val="75000"/>
                  </a:prstClr>
                </a:solidFill>
              </a:rPr>
              <a:pPr/>
              <a:t>6/27/2019</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1BD8A0E3-C188-4C1E-8B4B-EB92D4F69458}"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transition spd="slow">
    <p:split orient="vert"/>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3166D8A-446B-4706-AA3C-1F6DA004F3DC}" type="datetimeFigureOut">
              <a:rPr lang="en-US" smtClean="0">
                <a:solidFill>
                  <a:prstClr val="black">
                    <a:tint val="75000"/>
                  </a:prstClr>
                </a:solidFill>
              </a:rPr>
              <a:pPr/>
              <a:t>6/27/2019</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1BD8A0E3-C188-4C1E-8B4B-EB92D4F69458}"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transition spd="slow">
    <p:split orient="vert"/>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3166D8A-446B-4706-AA3C-1F6DA004F3DC}" type="datetimeFigureOut">
              <a:rPr lang="en-US" smtClean="0">
                <a:solidFill>
                  <a:prstClr val="black">
                    <a:tint val="75000"/>
                  </a:prstClr>
                </a:solidFill>
              </a:rPr>
              <a:pPr/>
              <a:t>6/27/2019</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1BD8A0E3-C188-4C1E-8B4B-EB92D4F69458}"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transition spd="slow">
    <p:split orient="vert"/>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3166D8A-446B-4706-AA3C-1F6DA004F3DC}" type="datetimeFigureOut">
              <a:rPr lang="en-US" smtClean="0">
                <a:solidFill>
                  <a:prstClr val="black">
                    <a:tint val="75000"/>
                  </a:prstClr>
                </a:solidFill>
              </a:rPr>
              <a:pPr/>
              <a:t>6/27/2019</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1BD8A0E3-C188-4C1E-8B4B-EB92D4F69458}"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transition spd="slow">
    <p:split orient="vert"/>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A3166D8A-446B-4706-AA3C-1F6DA004F3DC}" type="datetimeFigureOut">
              <a:rPr lang="en-US" smtClean="0">
                <a:solidFill>
                  <a:prstClr val="black">
                    <a:tint val="75000"/>
                  </a:prstClr>
                </a:solidFill>
              </a:rPr>
              <a:pPr/>
              <a:t>6/27/2019</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1BD8A0E3-C188-4C1E-8B4B-EB92D4F69458}"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transition spd="slow">
    <p:split orient="vert"/>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3166D8A-446B-4706-AA3C-1F6DA004F3DC}" type="datetimeFigureOut">
              <a:rPr lang="en-US" smtClean="0">
                <a:solidFill>
                  <a:prstClr val="black">
                    <a:tint val="75000"/>
                  </a:prstClr>
                </a:solidFill>
              </a:rPr>
              <a:pPr/>
              <a:t>6/27/2019</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1BD8A0E3-C188-4C1E-8B4B-EB92D4F69458}"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transition spd="slow">
    <p:split orient="vert"/>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3166D8A-446B-4706-AA3C-1F6DA004F3DC}" type="datetimeFigureOut">
              <a:rPr lang="en-US" smtClean="0">
                <a:solidFill>
                  <a:prstClr val="black">
                    <a:tint val="75000"/>
                  </a:prstClr>
                </a:solidFill>
              </a:rPr>
              <a:pPr/>
              <a:t>6/27/2019</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1BD8A0E3-C188-4C1E-8B4B-EB92D4F69458}"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transition spd="slow">
    <p:split orient="vert"/>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3166D8A-446B-4706-AA3C-1F6DA004F3DC}" type="datetimeFigureOut">
              <a:rPr lang="en-US" smtClean="0">
                <a:solidFill>
                  <a:prstClr val="black">
                    <a:tint val="75000"/>
                  </a:prstClr>
                </a:solidFill>
              </a:rPr>
              <a:pPr/>
              <a:t>6/27/2019</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1BD8A0E3-C188-4C1E-8B4B-EB92D4F69458}"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transition spd="slow">
    <p:split orient="vert"/>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3166D8A-446B-4706-AA3C-1F6DA004F3DC}" type="datetimeFigureOut">
              <a:rPr lang="en-US" smtClean="0">
                <a:solidFill>
                  <a:prstClr val="black">
                    <a:tint val="75000"/>
                  </a:prstClr>
                </a:solidFill>
              </a:rPr>
              <a:pPr/>
              <a:t>6/27/2019</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1BD8A0E3-C188-4C1E-8B4B-EB92D4F69458}"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transition spd="slow">
    <p:split orient="vert"/>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3166D8A-446B-4706-AA3C-1F6DA004F3DC}" type="datetimeFigureOut">
              <a:rPr lang="en-US" smtClean="0">
                <a:solidFill>
                  <a:prstClr val="black">
                    <a:tint val="75000"/>
                  </a:prstClr>
                </a:solidFill>
              </a:rPr>
              <a:pPr/>
              <a:t>6/27/2019</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1BD8A0E3-C188-4C1E-8B4B-EB92D4F69458}"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transition spd="slow">
    <p:split orient="vert"/>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3166D8A-446B-4706-AA3C-1F6DA004F3DC}" type="datetimeFigureOut">
              <a:rPr lang="en-US" smtClean="0">
                <a:solidFill>
                  <a:prstClr val="black">
                    <a:tint val="75000"/>
                  </a:prstClr>
                </a:solidFill>
              </a:rPr>
              <a:pPr/>
              <a:t>6/27/2019</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1BD8A0E3-C188-4C1E-8B4B-EB92D4F69458}"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transition spd="slow">
    <p:split orient="vert"/>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3166D8A-446B-4706-AA3C-1F6DA004F3DC}" type="datetimeFigureOut">
              <a:rPr lang="en-US" smtClean="0">
                <a:solidFill>
                  <a:prstClr val="black">
                    <a:tint val="75000"/>
                  </a:prstClr>
                </a:solidFill>
              </a:rPr>
              <a:pPr/>
              <a:t>6/27/2019</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1BD8A0E3-C188-4C1E-8B4B-EB92D4F69458}"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transition spd="slow">
    <p:split orient="vert"/>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3166D8A-446B-4706-AA3C-1F6DA004F3DC}" type="datetimeFigureOut">
              <a:rPr lang="en-US" smtClean="0">
                <a:solidFill>
                  <a:prstClr val="black">
                    <a:tint val="75000"/>
                  </a:prstClr>
                </a:solidFill>
              </a:rPr>
              <a:pPr/>
              <a:t>6/27/2019</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1BD8A0E3-C188-4C1E-8B4B-EB92D4F69458}"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transition spd="slow">
    <p:split orient="vert"/>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3166D8A-446B-4706-AA3C-1F6DA004F3DC}" type="datetimeFigureOut">
              <a:rPr lang="en-US" smtClean="0">
                <a:solidFill>
                  <a:prstClr val="black">
                    <a:tint val="75000"/>
                  </a:prstClr>
                </a:solidFill>
              </a:rPr>
              <a:pPr/>
              <a:t>6/27/2019</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1BD8A0E3-C188-4C1E-8B4B-EB92D4F69458}"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transition spd="slow">
    <p:split orient="vert"/>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3166D8A-446B-4706-AA3C-1F6DA004F3DC}" type="datetimeFigureOut">
              <a:rPr lang="en-US" smtClean="0">
                <a:solidFill>
                  <a:prstClr val="black">
                    <a:tint val="75000"/>
                  </a:prstClr>
                </a:solidFill>
              </a:rPr>
              <a:pPr/>
              <a:t>6/27/2019</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1BD8A0E3-C188-4C1E-8B4B-EB92D4F69458}"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transition spd="slow">
    <p:split orient="vert"/>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A3166D8A-446B-4706-AA3C-1F6DA004F3DC}" type="datetimeFigureOut">
              <a:rPr lang="en-US" smtClean="0">
                <a:solidFill>
                  <a:prstClr val="black">
                    <a:tint val="75000"/>
                  </a:prstClr>
                </a:solidFill>
              </a:rPr>
              <a:pPr/>
              <a:t>6/27/2019</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1BD8A0E3-C188-4C1E-8B4B-EB92D4F69458}"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transition spd="slow">
    <p:split orient="vert"/>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3166D8A-446B-4706-AA3C-1F6DA004F3DC}" type="datetimeFigureOut">
              <a:rPr lang="en-US" smtClean="0">
                <a:solidFill>
                  <a:prstClr val="black">
                    <a:tint val="75000"/>
                  </a:prstClr>
                </a:solidFill>
              </a:rPr>
              <a:pPr/>
              <a:t>6/27/2019</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1BD8A0E3-C188-4C1E-8B4B-EB92D4F69458}"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transition spd="slow">
    <p:split orient="vert"/>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3166D8A-446B-4706-AA3C-1F6DA004F3DC}" type="datetimeFigureOut">
              <a:rPr lang="en-US" smtClean="0">
                <a:solidFill>
                  <a:prstClr val="black">
                    <a:tint val="75000"/>
                  </a:prstClr>
                </a:solidFill>
              </a:rPr>
              <a:pPr/>
              <a:t>6/27/2019</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1BD8A0E3-C188-4C1E-8B4B-EB92D4F69458}"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transition spd="slow">
    <p:split orient="vert"/>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3166D8A-446B-4706-AA3C-1F6DA004F3DC}" type="datetimeFigureOut">
              <a:rPr lang="en-US" smtClean="0">
                <a:solidFill>
                  <a:prstClr val="black">
                    <a:tint val="75000"/>
                  </a:prstClr>
                </a:solidFill>
              </a:rPr>
              <a:pPr/>
              <a:t>6/27/2019</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1BD8A0E3-C188-4C1E-8B4B-EB92D4F69458}"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transition spd="slow">
    <p:split orient="vert"/>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3166D8A-446B-4706-AA3C-1F6DA004F3DC}" type="datetimeFigureOut">
              <a:rPr lang="en-US" smtClean="0">
                <a:solidFill>
                  <a:prstClr val="black">
                    <a:tint val="75000"/>
                  </a:prstClr>
                </a:solidFill>
              </a:rPr>
              <a:pPr/>
              <a:t>6/27/2019</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1BD8A0E3-C188-4C1E-8B4B-EB92D4F69458}"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transition spd="slow">
    <p:split orient="vert"/>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3166D8A-446B-4706-AA3C-1F6DA004F3DC}" type="datetimeFigureOut">
              <a:rPr lang="en-US" smtClean="0">
                <a:solidFill>
                  <a:prstClr val="black">
                    <a:tint val="75000"/>
                  </a:prstClr>
                </a:solidFill>
              </a:rPr>
              <a:pPr/>
              <a:t>6/27/2019</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1BD8A0E3-C188-4C1E-8B4B-EB92D4F69458}"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transition spd="slow">
    <p:split orient="vert"/>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3166D8A-446B-4706-AA3C-1F6DA004F3DC}" type="datetimeFigureOut">
              <a:rPr lang="en-US" smtClean="0">
                <a:solidFill>
                  <a:prstClr val="black">
                    <a:tint val="75000"/>
                  </a:prstClr>
                </a:solidFill>
              </a:rPr>
              <a:pPr/>
              <a:t>6/27/2019</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1BD8A0E3-C188-4C1E-8B4B-EB92D4F69458}"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transition spd="slow">
    <p:split orient="vert"/>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3166D8A-446B-4706-AA3C-1F6DA004F3DC}" type="datetimeFigureOut">
              <a:rPr lang="en-US" smtClean="0">
                <a:solidFill>
                  <a:prstClr val="black">
                    <a:tint val="75000"/>
                  </a:prstClr>
                </a:solidFill>
              </a:rPr>
              <a:pPr/>
              <a:t>6/27/2019</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1BD8A0E3-C188-4C1E-8B4B-EB92D4F69458}"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transition spd="slow">
    <p:split orient="vert"/>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3166D8A-446B-4706-AA3C-1F6DA004F3DC}" type="datetimeFigureOut">
              <a:rPr lang="en-US" smtClean="0">
                <a:solidFill>
                  <a:prstClr val="black">
                    <a:tint val="75000"/>
                  </a:prstClr>
                </a:solidFill>
              </a:rPr>
              <a:pPr/>
              <a:t>6/27/2019</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1BD8A0E3-C188-4C1E-8B4B-EB92D4F69458}"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transition spd="slow">
    <p:split orient="vert"/>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3166D8A-446B-4706-AA3C-1F6DA004F3DC}" type="datetimeFigureOut">
              <a:rPr lang="en-US" smtClean="0">
                <a:solidFill>
                  <a:prstClr val="black">
                    <a:tint val="75000"/>
                  </a:prstClr>
                </a:solidFill>
              </a:rPr>
              <a:pPr/>
              <a:t>6/27/2019</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1BD8A0E3-C188-4C1E-8B4B-EB92D4F69458}"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transition spd="slow">
    <p:split orient="vert"/>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3166D8A-446B-4706-AA3C-1F6DA004F3DC}" type="datetimeFigureOut">
              <a:rPr lang="en-US" smtClean="0">
                <a:solidFill>
                  <a:prstClr val="black">
                    <a:tint val="75000"/>
                  </a:prstClr>
                </a:solidFill>
              </a:rPr>
              <a:pPr/>
              <a:t>6/27/2019</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1BD8A0E3-C188-4C1E-8B4B-EB92D4F69458}"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transition spd="slow">
    <p:split orient="vert"/>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A3166D8A-446B-4706-AA3C-1F6DA004F3DC}" type="datetimeFigureOut">
              <a:rPr lang="en-US" smtClean="0">
                <a:solidFill>
                  <a:prstClr val="black">
                    <a:tint val="75000"/>
                  </a:prstClr>
                </a:solidFill>
              </a:rPr>
              <a:pPr/>
              <a:t>6/27/2019</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1BD8A0E3-C188-4C1E-8B4B-EB92D4F69458}"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transition spd="slow">
    <p:split orient="vert"/>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3166D8A-446B-4706-AA3C-1F6DA004F3DC}" type="datetimeFigureOut">
              <a:rPr lang="en-US" smtClean="0">
                <a:solidFill>
                  <a:prstClr val="black">
                    <a:tint val="75000"/>
                  </a:prstClr>
                </a:solidFill>
              </a:rPr>
              <a:pPr/>
              <a:t>6/27/2019</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1BD8A0E3-C188-4C1E-8B4B-EB92D4F69458}"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transition spd="slow">
    <p:split orient="vert"/>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3166D8A-446B-4706-AA3C-1F6DA004F3DC}" type="datetimeFigureOut">
              <a:rPr lang="en-US" smtClean="0">
                <a:solidFill>
                  <a:prstClr val="black">
                    <a:tint val="75000"/>
                  </a:prstClr>
                </a:solidFill>
              </a:rPr>
              <a:pPr/>
              <a:t>6/27/2019</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1BD8A0E3-C188-4C1E-8B4B-EB92D4F69458}"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transition spd="slow">
    <p:split orient="vert"/>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3166D8A-446B-4706-AA3C-1F6DA004F3DC}" type="datetimeFigureOut">
              <a:rPr lang="en-US" smtClean="0">
                <a:solidFill>
                  <a:prstClr val="black">
                    <a:tint val="75000"/>
                  </a:prstClr>
                </a:solidFill>
              </a:rPr>
              <a:pPr/>
              <a:t>6/27/2019</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1BD8A0E3-C188-4C1E-8B4B-EB92D4F69458}"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transition spd="slow">
    <p:split orient="vert"/>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3166D8A-446B-4706-AA3C-1F6DA004F3DC}" type="datetimeFigureOut">
              <a:rPr lang="en-US" smtClean="0">
                <a:solidFill>
                  <a:prstClr val="black">
                    <a:tint val="75000"/>
                  </a:prstClr>
                </a:solidFill>
              </a:rPr>
              <a:pPr/>
              <a:t>6/27/2019</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1BD8A0E3-C188-4C1E-8B4B-EB92D4F69458}"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transition spd="slow">
    <p:split orient="vert"/>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3166D8A-446B-4706-AA3C-1F6DA004F3DC}" type="datetimeFigureOut">
              <a:rPr lang="en-US" smtClean="0">
                <a:solidFill>
                  <a:prstClr val="black">
                    <a:tint val="75000"/>
                  </a:prstClr>
                </a:solidFill>
              </a:rPr>
              <a:pPr/>
              <a:t>6/27/2019</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1BD8A0E3-C188-4C1E-8B4B-EB92D4F69458}"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transition spd="slow">
    <p:split orient="vert"/>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3166D8A-446B-4706-AA3C-1F6DA004F3DC}" type="datetimeFigureOut">
              <a:rPr lang="en-US" smtClean="0">
                <a:solidFill>
                  <a:prstClr val="black">
                    <a:tint val="75000"/>
                  </a:prstClr>
                </a:solidFill>
              </a:rPr>
              <a:pPr/>
              <a:t>6/27/2019</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1BD8A0E3-C188-4C1E-8B4B-EB92D4F69458}"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transition spd="slow">
    <p:split orient="vert"/>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3166D8A-446B-4706-AA3C-1F6DA004F3DC}" type="datetimeFigureOut">
              <a:rPr lang="en-US" smtClean="0">
                <a:solidFill>
                  <a:prstClr val="black">
                    <a:tint val="75000"/>
                  </a:prstClr>
                </a:solidFill>
              </a:rPr>
              <a:pPr/>
              <a:t>6/27/2019</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1BD8A0E3-C188-4C1E-8B4B-EB92D4F69458}"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transition spd="slow">
    <p:split orient="vert"/>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3166D8A-446B-4706-AA3C-1F6DA004F3DC}" type="datetimeFigureOut">
              <a:rPr lang="en-US" smtClean="0">
                <a:solidFill>
                  <a:prstClr val="black">
                    <a:tint val="75000"/>
                  </a:prstClr>
                </a:solidFill>
              </a:rPr>
              <a:pPr/>
              <a:t>6/27/2019</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1BD8A0E3-C188-4C1E-8B4B-EB92D4F69458}"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transition spd="slow">
    <p:split orient="vert"/>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3166D8A-446B-4706-AA3C-1F6DA004F3DC}" type="datetimeFigureOut">
              <a:rPr lang="en-US" smtClean="0">
                <a:solidFill>
                  <a:prstClr val="black">
                    <a:tint val="75000"/>
                  </a:prstClr>
                </a:solidFill>
              </a:rPr>
              <a:pPr/>
              <a:t>6/27/2019</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1BD8A0E3-C188-4C1E-8B4B-EB92D4F69458}"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transition spd="slow">
    <p:split orient="vert"/>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3166D8A-446B-4706-AA3C-1F6DA004F3DC}" type="datetimeFigureOut">
              <a:rPr lang="en-US" smtClean="0">
                <a:solidFill>
                  <a:prstClr val="black">
                    <a:tint val="75000"/>
                  </a:prstClr>
                </a:solidFill>
              </a:rPr>
              <a:pPr/>
              <a:t>6/27/2019</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1BD8A0E3-C188-4C1E-8B4B-EB92D4F69458}"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transition spd="slow">
    <p:split orient="vert"/>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5.xml"/><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theme" Target="../theme/theme8.xml"/><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0" Type="http://schemas.openxmlformats.org/officeDocument/2006/relationships/slideLayout" Target="../slideLayouts/slideLayout87.xml"/><Relationship Id="rId4" Type="http://schemas.openxmlformats.org/officeDocument/2006/relationships/slideLayout" Target="../slideLayouts/slideLayout81.xml"/><Relationship Id="rId9" Type="http://schemas.openxmlformats.org/officeDocument/2006/relationships/slideLayout" Target="../slideLayouts/slideLayout86.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6.xml"/><Relationship Id="rId3" Type="http://schemas.openxmlformats.org/officeDocument/2006/relationships/slideLayout" Target="../slideLayouts/slideLayout91.xml"/><Relationship Id="rId7" Type="http://schemas.openxmlformats.org/officeDocument/2006/relationships/slideLayout" Target="../slideLayouts/slideLayout95.xml"/><Relationship Id="rId12" Type="http://schemas.openxmlformats.org/officeDocument/2006/relationships/theme" Target="../theme/theme9.xml"/><Relationship Id="rId2" Type="http://schemas.openxmlformats.org/officeDocument/2006/relationships/slideLayout" Target="../slideLayouts/slideLayout90.xml"/><Relationship Id="rId1" Type="http://schemas.openxmlformats.org/officeDocument/2006/relationships/slideLayout" Target="../slideLayouts/slideLayout89.xml"/><Relationship Id="rId6" Type="http://schemas.openxmlformats.org/officeDocument/2006/relationships/slideLayout" Target="../slideLayouts/slideLayout94.xml"/><Relationship Id="rId11" Type="http://schemas.openxmlformats.org/officeDocument/2006/relationships/slideLayout" Target="../slideLayouts/slideLayout99.xml"/><Relationship Id="rId5" Type="http://schemas.openxmlformats.org/officeDocument/2006/relationships/slideLayout" Target="../slideLayouts/slideLayout93.xml"/><Relationship Id="rId10" Type="http://schemas.openxmlformats.org/officeDocument/2006/relationships/slideLayout" Target="../slideLayouts/slideLayout98.xml"/><Relationship Id="rId4" Type="http://schemas.openxmlformats.org/officeDocument/2006/relationships/slideLayout" Target="../slideLayouts/slideLayout92.xml"/><Relationship Id="rId9" Type="http://schemas.openxmlformats.org/officeDocument/2006/relationships/slideLayout" Target="../slideLayouts/slideLayout97.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07.xml"/><Relationship Id="rId3" Type="http://schemas.openxmlformats.org/officeDocument/2006/relationships/slideLayout" Target="../slideLayouts/slideLayout102.xml"/><Relationship Id="rId7" Type="http://schemas.openxmlformats.org/officeDocument/2006/relationships/slideLayout" Target="../slideLayouts/slideLayout106.xml"/><Relationship Id="rId12" Type="http://schemas.openxmlformats.org/officeDocument/2006/relationships/theme" Target="../theme/theme10.xml"/><Relationship Id="rId2" Type="http://schemas.openxmlformats.org/officeDocument/2006/relationships/slideLayout" Target="../slideLayouts/slideLayout101.xml"/><Relationship Id="rId1" Type="http://schemas.openxmlformats.org/officeDocument/2006/relationships/slideLayout" Target="../slideLayouts/slideLayout100.xml"/><Relationship Id="rId6" Type="http://schemas.openxmlformats.org/officeDocument/2006/relationships/slideLayout" Target="../slideLayouts/slideLayout105.xml"/><Relationship Id="rId11" Type="http://schemas.openxmlformats.org/officeDocument/2006/relationships/slideLayout" Target="../slideLayouts/slideLayout110.xml"/><Relationship Id="rId5" Type="http://schemas.openxmlformats.org/officeDocument/2006/relationships/slideLayout" Target="../slideLayouts/slideLayout104.xml"/><Relationship Id="rId10" Type="http://schemas.openxmlformats.org/officeDocument/2006/relationships/slideLayout" Target="../slideLayouts/slideLayout109.xml"/><Relationship Id="rId4" Type="http://schemas.openxmlformats.org/officeDocument/2006/relationships/slideLayout" Target="../slideLayouts/slideLayout103.xml"/><Relationship Id="rId9" Type="http://schemas.openxmlformats.org/officeDocument/2006/relationships/slideLayout" Target="../slideLayouts/slideLayout108.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18.xml"/><Relationship Id="rId3" Type="http://schemas.openxmlformats.org/officeDocument/2006/relationships/slideLayout" Target="../slideLayouts/slideLayout113.xml"/><Relationship Id="rId7" Type="http://schemas.openxmlformats.org/officeDocument/2006/relationships/slideLayout" Target="../slideLayouts/slideLayout117.xml"/><Relationship Id="rId12" Type="http://schemas.openxmlformats.org/officeDocument/2006/relationships/theme" Target="../theme/theme11.xml"/><Relationship Id="rId2" Type="http://schemas.openxmlformats.org/officeDocument/2006/relationships/slideLayout" Target="../slideLayouts/slideLayout112.xml"/><Relationship Id="rId1" Type="http://schemas.openxmlformats.org/officeDocument/2006/relationships/slideLayout" Target="../slideLayouts/slideLayout111.xml"/><Relationship Id="rId6" Type="http://schemas.openxmlformats.org/officeDocument/2006/relationships/slideLayout" Target="../slideLayouts/slideLayout116.xml"/><Relationship Id="rId11" Type="http://schemas.openxmlformats.org/officeDocument/2006/relationships/slideLayout" Target="../slideLayouts/slideLayout121.xml"/><Relationship Id="rId5" Type="http://schemas.openxmlformats.org/officeDocument/2006/relationships/slideLayout" Target="../slideLayouts/slideLayout115.xml"/><Relationship Id="rId10" Type="http://schemas.openxmlformats.org/officeDocument/2006/relationships/slideLayout" Target="../slideLayouts/slideLayout120.xml"/><Relationship Id="rId4" Type="http://schemas.openxmlformats.org/officeDocument/2006/relationships/slideLayout" Target="../slideLayouts/slideLayout114.xml"/><Relationship Id="rId9" Type="http://schemas.openxmlformats.org/officeDocument/2006/relationships/slideLayout" Target="../slideLayouts/slideLayout11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cxnSp>
        <p:nvCxnSpPr>
          <p:cNvPr id="12" name="Straight Connector 11"/>
          <p:cNvCxnSpPr/>
          <p:nvPr userDrawn="1"/>
        </p:nvCxnSpPr>
        <p:spPr>
          <a:xfrm rot="5400000">
            <a:off x="6400800" y="2438400"/>
            <a:ext cx="4876800" cy="0"/>
          </a:xfrm>
          <a:prstGeom prst="line">
            <a:avLst/>
          </a:prstGeom>
          <a:ln w="76200">
            <a:solidFill>
              <a:schemeClr val="accent3">
                <a:lumMod val="60000"/>
                <a:lumOff val="40000"/>
              </a:schemeClr>
            </a:solid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a:xfrm rot="5400000">
            <a:off x="-2057400" y="4495800"/>
            <a:ext cx="4724400" cy="0"/>
          </a:xfrm>
          <a:prstGeom prst="line">
            <a:avLst/>
          </a:prstGeom>
          <a:ln w="76200">
            <a:solidFill>
              <a:schemeClr val="accent3">
                <a:lumMod val="60000"/>
                <a:lumOff val="40000"/>
              </a:schemeClr>
            </a:solid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1">
            <a:schemeClr val="accent1"/>
          </a:lnRef>
          <a:fillRef idx="0">
            <a:schemeClr val="accent1"/>
          </a:fillRef>
          <a:effectRef idx="0">
            <a:schemeClr val="accent1"/>
          </a:effectRef>
          <a:fontRef idx="minor">
            <a:schemeClr val="tx1"/>
          </a:fontRef>
        </p:style>
      </p:cxnSp>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3166D8A-446B-4706-AA3C-1F6DA004F3DC}" type="datetimeFigureOut">
              <a:rPr lang="en-US" smtClean="0"/>
              <a:pPr/>
              <a:t>6/27/2019</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BD8A0E3-C188-4C1E-8B4B-EB92D4F69458}" type="slidenum">
              <a:rPr lang="en-US" smtClean="0"/>
              <a:pPr/>
              <a:t>‹#›</a:t>
            </a:fld>
            <a:endParaRPr lang="en-US" dirty="0"/>
          </a:p>
        </p:txBody>
      </p:sp>
      <p:sp>
        <p:nvSpPr>
          <p:cNvPr id="7" name="Oval 6"/>
          <p:cNvSpPr/>
          <p:nvPr userDrawn="1"/>
        </p:nvSpPr>
        <p:spPr>
          <a:xfrm>
            <a:off x="-685800" y="-609600"/>
            <a:ext cx="4191000" cy="3886200"/>
          </a:xfrm>
          <a:prstGeom prst="ellipse">
            <a:avLst/>
          </a:prstGeom>
          <a:solidFill>
            <a:schemeClr val="accent3">
              <a:lumMod val="40000"/>
              <a:lumOff val="60000"/>
            </a:schemeClr>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Oval 7"/>
          <p:cNvSpPr/>
          <p:nvPr userDrawn="1"/>
        </p:nvSpPr>
        <p:spPr>
          <a:xfrm>
            <a:off x="5562600" y="3581400"/>
            <a:ext cx="4191000" cy="3886200"/>
          </a:xfrm>
          <a:prstGeom prst="ellipse">
            <a:avLst/>
          </a:prstGeom>
          <a:solidFill>
            <a:srgbClr val="D7E4BD"/>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slow">
    <p:split orient="vert"/>
  </p:transition>
  <p:txStyles>
    <p:titleStyle>
      <a:lvl1pPr algn="ctr" defTabSz="914400" rtl="0" eaLnBrk="1" latinLnBrk="0" hangingPunct="1">
        <a:spcBef>
          <a:spcPct val="0"/>
        </a:spcBef>
        <a:buNone/>
        <a:defRPr sz="4400" kern="1200">
          <a:solidFill>
            <a:schemeClr val="tx1"/>
          </a:solidFill>
          <a:latin typeface="Kristen ITC" pitchFamily="66" charset="0"/>
          <a:ea typeface="+mj-ea"/>
          <a:cs typeface="+mj-cs"/>
        </a:defRPr>
      </a:lvl1pPr>
    </p:titleStyle>
    <p:bodyStyle>
      <a:lvl1pPr marL="342900" indent="-342900" algn="l" defTabSz="914400" rtl="0" eaLnBrk="1" latinLnBrk="0" hangingPunct="1">
        <a:spcBef>
          <a:spcPct val="20000"/>
        </a:spcBef>
        <a:buFont typeface="Arial" pitchFamily="34" charset="0"/>
        <a:buChar char="•"/>
        <a:defRPr sz="2800" kern="1200">
          <a:solidFill>
            <a:schemeClr val="tx1"/>
          </a:solidFill>
          <a:latin typeface="Arial Narrow"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Narrow" pitchFamily="34" charset="0"/>
          <a:ea typeface="+mn-ea"/>
          <a:cs typeface="+mn-cs"/>
        </a:defRPr>
      </a:lvl2pPr>
      <a:lvl3pPr marL="1143000" indent="-228600" algn="l" defTabSz="914400" rtl="0" eaLnBrk="1" latinLnBrk="0" hangingPunct="1">
        <a:spcBef>
          <a:spcPct val="20000"/>
        </a:spcBef>
        <a:buFont typeface="Arial" pitchFamily="34" charset="0"/>
        <a:buChar char="•"/>
        <a:defRPr sz="2800" kern="1200">
          <a:solidFill>
            <a:schemeClr val="tx1"/>
          </a:solidFill>
          <a:latin typeface="Arial Narrow" pitchFamily="34" charset="0"/>
          <a:ea typeface="+mn-ea"/>
          <a:cs typeface="+mn-cs"/>
        </a:defRPr>
      </a:lvl3pPr>
      <a:lvl4pPr marL="1600200" indent="-228600" algn="l" defTabSz="914400" rtl="0" eaLnBrk="1" latinLnBrk="0" hangingPunct="1">
        <a:spcBef>
          <a:spcPct val="20000"/>
        </a:spcBef>
        <a:buFont typeface="Arial" pitchFamily="34" charset="0"/>
        <a:buChar char="–"/>
        <a:defRPr sz="2800" kern="1200">
          <a:solidFill>
            <a:schemeClr val="tx1"/>
          </a:solidFill>
          <a:latin typeface="Arial Narrow" pitchFamily="34" charset="0"/>
          <a:ea typeface="+mn-ea"/>
          <a:cs typeface="+mn-cs"/>
        </a:defRPr>
      </a:lvl4pPr>
      <a:lvl5pPr marL="2057400" indent="-228600" algn="l" defTabSz="914400" rtl="0" eaLnBrk="1" latinLnBrk="0" hangingPunct="1">
        <a:spcBef>
          <a:spcPct val="20000"/>
        </a:spcBef>
        <a:buFont typeface="Arial" pitchFamily="34" charset="0"/>
        <a:buChar char="»"/>
        <a:defRPr sz="2800" kern="1200">
          <a:solidFill>
            <a:schemeClr val="tx1"/>
          </a:solidFill>
          <a:latin typeface="Arial Narrow"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accent3">
            <a:lumMod val="40000"/>
            <a:lumOff val="60000"/>
          </a:schemeClr>
        </a:solidFill>
        <a:effectLst/>
      </p:bgPr>
    </p:bg>
    <p:spTree>
      <p:nvGrpSpPr>
        <p:cNvPr id="1" name=""/>
        <p:cNvGrpSpPr/>
        <p:nvPr/>
      </p:nvGrpSpPr>
      <p:grpSpPr>
        <a:xfrm>
          <a:off x="0" y="0"/>
          <a:ext cx="0" cy="0"/>
          <a:chOff x="0" y="0"/>
          <a:chExt cx="0" cy="0"/>
        </a:xfrm>
      </p:grpSpPr>
      <p:cxnSp>
        <p:nvCxnSpPr>
          <p:cNvPr id="12" name="Straight Connector 11"/>
          <p:cNvCxnSpPr/>
          <p:nvPr userDrawn="1"/>
        </p:nvCxnSpPr>
        <p:spPr>
          <a:xfrm rot="5400000">
            <a:off x="6400800" y="2438400"/>
            <a:ext cx="4876800" cy="0"/>
          </a:xfrm>
          <a:prstGeom prst="line">
            <a:avLst/>
          </a:prstGeom>
          <a:ln w="76200">
            <a:solidFill>
              <a:schemeClr val="accent3">
                <a:lumMod val="60000"/>
                <a:lumOff val="40000"/>
              </a:schemeClr>
            </a:solid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a:xfrm rot="5400000">
            <a:off x="-2057400" y="4495800"/>
            <a:ext cx="4724400" cy="0"/>
          </a:xfrm>
          <a:prstGeom prst="line">
            <a:avLst/>
          </a:prstGeom>
          <a:ln w="76200">
            <a:solidFill>
              <a:schemeClr val="accent3">
                <a:lumMod val="60000"/>
                <a:lumOff val="40000"/>
              </a:schemeClr>
            </a:solid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1">
            <a:schemeClr val="accent1"/>
          </a:lnRef>
          <a:fillRef idx="0">
            <a:schemeClr val="accent1"/>
          </a:fillRef>
          <a:effectRef idx="0">
            <a:schemeClr val="accent1"/>
          </a:effectRef>
          <a:fontRef idx="minor">
            <a:schemeClr val="tx1"/>
          </a:fontRef>
        </p:style>
      </p:cxnSp>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3166D8A-446B-4706-AA3C-1F6DA004F3DC}" type="datetimeFigureOut">
              <a:rPr lang="en-US" smtClean="0"/>
              <a:pPr/>
              <a:t>6/27/2019</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BD8A0E3-C188-4C1E-8B4B-EB92D4F69458}" type="slidenum">
              <a:rPr lang="en-US" smtClean="0"/>
              <a:pPr/>
              <a:t>‹#›</a:t>
            </a:fld>
            <a:endParaRPr lang="en-US" dirty="0"/>
          </a:p>
        </p:txBody>
      </p:sp>
      <p:sp>
        <p:nvSpPr>
          <p:cNvPr id="7" name="Oval 6"/>
          <p:cNvSpPr/>
          <p:nvPr userDrawn="1"/>
        </p:nvSpPr>
        <p:spPr>
          <a:xfrm>
            <a:off x="-685800" y="-609600"/>
            <a:ext cx="4191000" cy="3886200"/>
          </a:xfrm>
          <a:prstGeom prst="ellipse">
            <a:avLst/>
          </a:prstGeom>
          <a:solidFill>
            <a:schemeClr val="accent3">
              <a:lumMod val="40000"/>
              <a:lumOff val="60000"/>
            </a:schemeClr>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Oval 12"/>
          <p:cNvSpPr/>
          <p:nvPr userDrawn="1"/>
        </p:nvSpPr>
        <p:spPr>
          <a:xfrm>
            <a:off x="5638800" y="3581400"/>
            <a:ext cx="4191000" cy="3886200"/>
          </a:xfrm>
          <a:prstGeom prst="ellipse">
            <a:avLst/>
          </a:prstGeom>
          <a:solidFill>
            <a:schemeClr val="accent3">
              <a:lumMod val="40000"/>
              <a:lumOff val="60000"/>
            </a:schemeClr>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spd="slow">
    <p:split orient="vert"/>
  </p:transition>
  <p:txStyles>
    <p:titleStyle>
      <a:lvl1pPr algn="ctr" defTabSz="914400" rtl="0" eaLnBrk="1" latinLnBrk="0" hangingPunct="1">
        <a:spcBef>
          <a:spcPct val="0"/>
        </a:spcBef>
        <a:buNone/>
        <a:defRPr sz="4400" kern="1200">
          <a:solidFill>
            <a:schemeClr val="tx1"/>
          </a:solidFill>
          <a:latin typeface="Kristen ITC" pitchFamily="66" charset="0"/>
          <a:ea typeface="+mj-ea"/>
          <a:cs typeface="+mj-cs"/>
        </a:defRPr>
      </a:lvl1pPr>
    </p:titleStyle>
    <p:bodyStyle>
      <a:lvl1pPr marL="342900" indent="-342900" algn="l" defTabSz="914400" rtl="0" eaLnBrk="1" latinLnBrk="0" hangingPunct="1">
        <a:spcBef>
          <a:spcPct val="20000"/>
        </a:spcBef>
        <a:buFont typeface="Arial" pitchFamily="34" charset="0"/>
        <a:buChar char="•"/>
        <a:defRPr sz="2800" kern="1200">
          <a:solidFill>
            <a:schemeClr val="tx1"/>
          </a:solidFill>
          <a:latin typeface="Arial Narrow"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Narrow" pitchFamily="34" charset="0"/>
          <a:ea typeface="+mn-ea"/>
          <a:cs typeface="+mn-cs"/>
        </a:defRPr>
      </a:lvl2pPr>
      <a:lvl3pPr marL="1143000" indent="-228600" algn="l" defTabSz="914400" rtl="0" eaLnBrk="1" latinLnBrk="0" hangingPunct="1">
        <a:spcBef>
          <a:spcPct val="20000"/>
        </a:spcBef>
        <a:buFont typeface="Arial" pitchFamily="34" charset="0"/>
        <a:buChar char="•"/>
        <a:defRPr sz="2800" kern="1200">
          <a:solidFill>
            <a:schemeClr val="tx1"/>
          </a:solidFill>
          <a:latin typeface="Arial Narrow" pitchFamily="34" charset="0"/>
          <a:ea typeface="+mn-ea"/>
          <a:cs typeface="+mn-cs"/>
        </a:defRPr>
      </a:lvl3pPr>
      <a:lvl4pPr marL="1600200" indent="-228600" algn="l" defTabSz="914400" rtl="0" eaLnBrk="1" latinLnBrk="0" hangingPunct="1">
        <a:spcBef>
          <a:spcPct val="20000"/>
        </a:spcBef>
        <a:buFont typeface="Arial" pitchFamily="34" charset="0"/>
        <a:buChar char="–"/>
        <a:defRPr sz="2800" kern="1200">
          <a:solidFill>
            <a:schemeClr val="tx1"/>
          </a:solidFill>
          <a:latin typeface="Arial Narrow" pitchFamily="34" charset="0"/>
          <a:ea typeface="+mn-ea"/>
          <a:cs typeface="+mn-cs"/>
        </a:defRPr>
      </a:lvl4pPr>
      <a:lvl5pPr marL="2057400" indent="-228600" algn="l" defTabSz="914400" rtl="0" eaLnBrk="1" latinLnBrk="0" hangingPunct="1">
        <a:spcBef>
          <a:spcPct val="20000"/>
        </a:spcBef>
        <a:buFont typeface="Arial" pitchFamily="34" charset="0"/>
        <a:buChar char="»"/>
        <a:defRPr sz="2800" kern="1200">
          <a:solidFill>
            <a:schemeClr val="tx1"/>
          </a:solidFill>
          <a:latin typeface="Arial Narrow"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accent3">
            <a:lumMod val="40000"/>
            <a:lumOff val="60000"/>
          </a:schemeClr>
        </a:solidFill>
        <a:effectLst/>
      </p:bgPr>
    </p:bg>
    <p:spTree>
      <p:nvGrpSpPr>
        <p:cNvPr id="1" name=""/>
        <p:cNvGrpSpPr/>
        <p:nvPr/>
      </p:nvGrpSpPr>
      <p:grpSpPr>
        <a:xfrm>
          <a:off x="0" y="0"/>
          <a:ext cx="0" cy="0"/>
          <a:chOff x="0" y="0"/>
          <a:chExt cx="0" cy="0"/>
        </a:xfrm>
      </p:grpSpPr>
      <p:cxnSp>
        <p:nvCxnSpPr>
          <p:cNvPr id="12" name="Straight Connector 11"/>
          <p:cNvCxnSpPr/>
          <p:nvPr userDrawn="1"/>
        </p:nvCxnSpPr>
        <p:spPr>
          <a:xfrm rot="5400000">
            <a:off x="6400800" y="2438400"/>
            <a:ext cx="4876800" cy="0"/>
          </a:xfrm>
          <a:prstGeom prst="line">
            <a:avLst/>
          </a:prstGeom>
          <a:ln w="76200">
            <a:solidFill>
              <a:schemeClr val="accent3">
                <a:lumMod val="60000"/>
                <a:lumOff val="40000"/>
              </a:schemeClr>
            </a:solid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a:xfrm rot="5400000">
            <a:off x="-2057400" y="4495800"/>
            <a:ext cx="4724400" cy="0"/>
          </a:xfrm>
          <a:prstGeom prst="line">
            <a:avLst/>
          </a:prstGeom>
          <a:ln w="76200">
            <a:solidFill>
              <a:schemeClr val="accent3">
                <a:lumMod val="60000"/>
                <a:lumOff val="40000"/>
              </a:schemeClr>
            </a:solid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1">
            <a:schemeClr val="accent1"/>
          </a:lnRef>
          <a:fillRef idx="0">
            <a:schemeClr val="accent1"/>
          </a:fillRef>
          <a:effectRef idx="0">
            <a:schemeClr val="accent1"/>
          </a:effectRef>
          <a:fontRef idx="minor">
            <a:schemeClr val="tx1"/>
          </a:fontRef>
        </p:style>
      </p:cxnSp>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3166D8A-446B-4706-AA3C-1F6DA004F3DC}" type="datetimeFigureOut">
              <a:rPr lang="en-US" smtClean="0">
                <a:solidFill>
                  <a:prstClr val="black">
                    <a:tint val="75000"/>
                  </a:prstClr>
                </a:solidFill>
              </a:rPr>
              <a:pPr/>
              <a:t>6/27/2019</a:t>
            </a:fld>
            <a:endParaRPr lang="en-US" dirty="0">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BD8A0E3-C188-4C1E-8B4B-EB92D4F69458}" type="slidenum">
              <a:rPr lang="en-US" smtClean="0">
                <a:solidFill>
                  <a:prstClr val="black">
                    <a:tint val="75000"/>
                  </a:prstClr>
                </a:solidFill>
              </a:rPr>
              <a:pPr/>
              <a:t>‹#›</a:t>
            </a:fld>
            <a:endParaRPr lang="en-US" dirty="0">
              <a:solidFill>
                <a:prstClr val="black">
                  <a:tint val="75000"/>
                </a:prstClr>
              </a:solidFill>
            </a:endParaRPr>
          </a:p>
        </p:txBody>
      </p:sp>
      <p:sp>
        <p:nvSpPr>
          <p:cNvPr id="7" name="Oval 6"/>
          <p:cNvSpPr/>
          <p:nvPr userDrawn="1"/>
        </p:nvSpPr>
        <p:spPr>
          <a:xfrm>
            <a:off x="-685800" y="-609600"/>
            <a:ext cx="4191000" cy="3886200"/>
          </a:xfrm>
          <a:prstGeom prst="ellipse">
            <a:avLst/>
          </a:prstGeom>
          <a:solidFill>
            <a:schemeClr val="accent3">
              <a:lumMod val="40000"/>
              <a:lumOff val="60000"/>
            </a:schemeClr>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3" name="Oval 12"/>
          <p:cNvSpPr/>
          <p:nvPr userDrawn="1"/>
        </p:nvSpPr>
        <p:spPr>
          <a:xfrm>
            <a:off x="5638800" y="3581400"/>
            <a:ext cx="4191000" cy="3886200"/>
          </a:xfrm>
          <a:prstGeom prst="ellipse">
            <a:avLst/>
          </a:prstGeom>
          <a:solidFill>
            <a:schemeClr val="accent3">
              <a:lumMod val="40000"/>
              <a:lumOff val="60000"/>
            </a:schemeClr>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ransition spd="slow">
    <p:split orient="vert"/>
  </p:transition>
  <p:txStyles>
    <p:titleStyle>
      <a:lvl1pPr algn="ctr" defTabSz="914400" rtl="0" eaLnBrk="1" latinLnBrk="0" hangingPunct="1">
        <a:spcBef>
          <a:spcPct val="0"/>
        </a:spcBef>
        <a:buNone/>
        <a:defRPr sz="4400" kern="1200">
          <a:solidFill>
            <a:schemeClr val="tx1"/>
          </a:solidFill>
          <a:latin typeface="Kristen ITC" pitchFamily="66" charset="0"/>
          <a:ea typeface="+mj-ea"/>
          <a:cs typeface="+mj-cs"/>
        </a:defRPr>
      </a:lvl1pPr>
    </p:titleStyle>
    <p:bodyStyle>
      <a:lvl1pPr marL="342900" indent="-342900" algn="l" defTabSz="914400" rtl="0" eaLnBrk="1" latinLnBrk="0" hangingPunct="1">
        <a:spcBef>
          <a:spcPct val="20000"/>
        </a:spcBef>
        <a:buFont typeface="Arial" pitchFamily="34" charset="0"/>
        <a:buChar char="•"/>
        <a:defRPr sz="2800" kern="1200">
          <a:solidFill>
            <a:schemeClr val="tx1"/>
          </a:solidFill>
          <a:latin typeface="Arial Narrow"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Narrow" pitchFamily="34" charset="0"/>
          <a:ea typeface="+mn-ea"/>
          <a:cs typeface="+mn-cs"/>
        </a:defRPr>
      </a:lvl2pPr>
      <a:lvl3pPr marL="1143000" indent="-228600" algn="l" defTabSz="914400" rtl="0" eaLnBrk="1" latinLnBrk="0" hangingPunct="1">
        <a:spcBef>
          <a:spcPct val="20000"/>
        </a:spcBef>
        <a:buFont typeface="Arial" pitchFamily="34" charset="0"/>
        <a:buChar char="•"/>
        <a:defRPr sz="2800" kern="1200">
          <a:solidFill>
            <a:schemeClr val="tx1"/>
          </a:solidFill>
          <a:latin typeface="Arial Narrow" pitchFamily="34" charset="0"/>
          <a:ea typeface="+mn-ea"/>
          <a:cs typeface="+mn-cs"/>
        </a:defRPr>
      </a:lvl3pPr>
      <a:lvl4pPr marL="1600200" indent="-228600" algn="l" defTabSz="914400" rtl="0" eaLnBrk="1" latinLnBrk="0" hangingPunct="1">
        <a:spcBef>
          <a:spcPct val="20000"/>
        </a:spcBef>
        <a:buFont typeface="Arial" pitchFamily="34" charset="0"/>
        <a:buChar char="–"/>
        <a:defRPr sz="2800" kern="1200">
          <a:solidFill>
            <a:schemeClr val="tx1"/>
          </a:solidFill>
          <a:latin typeface="Arial Narrow" pitchFamily="34" charset="0"/>
          <a:ea typeface="+mn-ea"/>
          <a:cs typeface="+mn-cs"/>
        </a:defRPr>
      </a:lvl4pPr>
      <a:lvl5pPr marL="2057400" indent="-228600" algn="l" defTabSz="914400" rtl="0" eaLnBrk="1" latinLnBrk="0" hangingPunct="1">
        <a:spcBef>
          <a:spcPct val="20000"/>
        </a:spcBef>
        <a:buFont typeface="Arial" pitchFamily="34" charset="0"/>
        <a:buChar char="»"/>
        <a:defRPr sz="2800" kern="1200">
          <a:solidFill>
            <a:schemeClr val="tx1"/>
          </a:solidFill>
          <a:latin typeface="Arial Narrow"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accent3">
            <a:lumMod val="40000"/>
            <a:lumOff val="60000"/>
          </a:schemeClr>
        </a:solidFill>
        <a:effectLst/>
      </p:bgPr>
    </p:bg>
    <p:spTree>
      <p:nvGrpSpPr>
        <p:cNvPr id="1" name=""/>
        <p:cNvGrpSpPr/>
        <p:nvPr/>
      </p:nvGrpSpPr>
      <p:grpSpPr>
        <a:xfrm>
          <a:off x="0" y="0"/>
          <a:ext cx="0" cy="0"/>
          <a:chOff x="0" y="0"/>
          <a:chExt cx="0" cy="0"/>
        </a:xfrm>
      </p:grpSpPr>
      <p:cxnSp>
        <p:nvCxnSpPr>
          <p:cNvPr id="12" name="Straight Connector 11"/>
          <p:cNvCxnSpPr/>
          <p:nvPr userDrawn="1"/>
        </p:nvCxnSpPr>
        <p:spPr>
          <a:xfrm rot="5400000">
            <a:off x="6400800" y="2438400"/>
            <a:ext cx="4876800" cy="0"/>
          </a:xfrm>
          <a:prstGeom prst="line">
            <a:avLst/>
          </a:prstGeom>
          <a:ln w="76200">
            <a:solidFill>
              <a:schemeClr val="accent3">
                <a:lumMod val="60000"/>
                <a:lumOff val="40000"/>
              </a:schemeClr>
            </a:solid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a:xfrm rot="5400000">
            <a:off x="-2057400" y="4495800"/>
            <a:ext cx="4724400" cy="0"/>
          </a:xfrm>
          <a:prstGeom prst="line">
            <a:avLst/>
          </a:prstGeom>
          <a:ln w="76200">
            <a:solidFill>
              <a:schemeClr val="accent3">
                <a:lumMod val="60000"/>
                <a:lumOff val="40000"/>
              </a:schemeClr>
            </a:solid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1">
            <a:schemeClr val="accent1"/>
          </a:lnRef>
          <a:fillRef idx="0">
            <a:schemeClr val="accent1"/>
          </a:fillRef>
          <a:effectRef idx="0">
            <a:schemeClr val="accent1"/>
          </a:effectRef>
          <a:fontRef idx="minor">
            <a:schemeClr val="tx1"/>
          </a:fontRef>
        </p:style>
      </p:cxnSp>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3166D8A-446B-4706-AA3C-1F6DA004F3DC}" type="datetimeFigureOut">
              <a:rPr lang="en-US" smtClean="0">
                <a:solidFill>
                  <a:prstClr val="black">
                    <a:tint val="75000"/>
                  </a:prstClr>
                </a:solidFill>
              </a:rPr>
              <a:pPr/>
              <a:t>6/27/2019</a:t>
            </a:fld>
            <a:endParaRPr lang="en-US" dirty="0">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BD8A0E3-C188-4C1E-8B4B-EB92D4F69458}" type="slidenum">
              <a:rPr lang="en-US" smtClean="0">
                <a:solidFill>
                  <a:prstClr val="black">
                    <a:tint val="75000"/>
                  </a:prstClr>
                </a:solidFill>
              </a:rPr>
              <a:pPr/>
              <a:t>‹#›</a:t>
            </a:fld>
            <a:endParaRPr lang="en-US" dirty="0">
              <a:solidFill>
                <a:prstClr val="black">
                  <a:tint val="75000"/>
                </a:prstClr>
              </a:solidFill>
            </a:endParaRPr>
          </a:p>
        </p:txBody>
      </p:sp>
      <p:sp>
        <p:nvSpPr>
          <p:cNvPr id="7" name="Oval 6"/>
          <p:cNvSpPr/>
          <p:nvPr userDrawn="1"/>
        </p:nvSpPr>
        <p:spPr>
          <a:xfrm>
            <a:off x="-685800" y="-609600"/>
            <a:ext cx="4191000" cy="3886200"/>
          </a:xfrm>
          <a:prstGeom prst="ellipse">
            <a:avLst/>
          </a:prstGeom>
          <a:solidFill>
            <a:schemeClr val="accent3">
              <a:lumMod val="40000"/>
              <a:lumOff val="60000"/>
            </a:schemeClr>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3" name="Oval 12"/>
          <p:cNvSpPr/>
          <p:nvPr userDrawn="1"/>
        </p:nvSpPr>
        <p:spPr>
          <a:xfrm>
            <a:off x="5638800" y="3581400"/>
            <a:ext cx="4191000" cy="3886200"/>
          </a:xfrm>
          <a:prstGeom prst="ellipse">
            <a:avLst/>
          </a:prstGeom>
          <a:solidFill>
            <a:schemeClr val="accent3">
              <a:lumMod val="40000"/>
              <a:lumOff val="60000"/>
            </a:schemeClr>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Tree>
  </p:cSld>
  <p:clrMap bg1="lt1" tx1="dk1" bg2="lt2" tx2="dk2" accent1="accent1" accent2="accent2" accent3="accent3" accent4="accent4" accent5="accent5" accent6="accent6" hlink="hlink" folHlink="folHlink"/>
  <p:sldLayoutIdLst>
    <p:sldLayoutId id="2147483865" r:id="rId1"/>
    <p:sldLayoutId id="2147483866" r:id="rId2"/>
    <p:sldLayoutId id="2147483867" r:id="rId3"/>
    <p:sldLayoutId id="2147483868" r:id="rId4"/>
    <p:sldLayoutId id="2147483869" r:id="rId5"/>
    <p:sldLayoutId id="2147483870" r:id="rId6"/>
    <p:sldLayoutId id="2147483871" r:id="rId7"/>
    <p:sldLayoutId id="2147483872" r:id="rId8"/>
    <p:sldLayoutId id="2147483873" r:id="rId9"/>
    <p:sldLayoutId id="2147483874" r:id="rId10"/>
    <p:sldLayoutId id="2147483875" r:id="rId11"/>
  </p:sldLayoutIdLst>
  <p:transition spd="slow">
    <p:split orient="vert"/>
  </p:transition>
  <p:txStyles>
    <p:titleStyle>
      <a:lvl1pPr algn="ctr" defTabSz="914400" rtl="0" eaLnBrk="1" latinLnBrk="0" hangingPunct="1">
        <a:spcBef>
          <a:spcPct val="0"/>
        </a:spcBef>
        <a:buNone/>
        <a:defRPr sz="4400" kern="1200">
          <a:solidFill>
            <a:schemeClr val="tx1"/>
          </a:solidFill>
          <a:latin typeface="Kristen ITC" pitchFamily="66" charset="0"/>
          <a:ea typeface="+mj-ea"/>
          <a:cs typeface="+mj-cs"/>
        </a:defRPr>
      </a:lvl1pPr>
    </p:titleStyle>
    <p:bodyStyle>
      <a:lvl1pPr marL="342900" indent="-342900" algn="l" defTabSz="914400" rtl="0" eaLnBrk="1" latinLnBrk="0" hangingPunct="1">
        <a:spcBef>
          <a:spcPct val="20000"/>
        </a:spcBef>
        <a:buFont typeface="Arial" pitchFamily="34" charset="0"/>
        <a:buChar char="•"/>
        <a:defRPr sz="2800" kern="1200">
          <a:solidFill>
            <a:schemeClr val="tx1"/>
          </a:solidFill>
          <a:latin typeface="Arial Narrow"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Narrow" pitchFamily="34" charset="0"/>
          <a:ea typeface="+mn-ea"/>
          <a:cs typeface="+mn-cs"/>
        </a:defRPr>
      </a:lvl2pPr>
      <a:lvl3pPr marL="1143000" indent="-228600" algn="l" defTabSz="914400" rtl="0" eaLnBrk="1" latinLnBrk="0" hangingPunct="1">
        <a:spcBef>
          <a:spcPct val="20000"/>
        </a:spcBef>
        <a:buFont typeface="Arial" pitchFamily="34" charset="0"/>
        <a:buChar char="•"/>
        <a:defRPr sz="2800" kern="1200">
          <a:solidFill>
            <a:schemeClr val="tx1"/>
          </a:solidFill>
          <a:latin typeface="Arial Narrow" pitchFamily="34" charset="0"/>
          <a:ea typeface="+mn-ea"/>
          <a:cs typeface="+mn-cs"/>
        </a:defRPr>
      </a:lvl3pPr>
      <a:lvl4pPr marL="1600200" indent="-228600" algn="l" defTabSz="914400" rtl="0" eaLnBrk="1" latinLnBrk="0" hangingPunct="1">
        <a:spcBef>
          <a:spcPct val="20000"/>
        </a:spcBef>
        <a:buFont typeface="Arial" pitchFamily="34" charset="0"/>
        <a:buChar char="–"/>
        <a:defRPr sz="2800" kern="1200">
          <a:solidFill>
            <a:schemeClr val="tx1"/>
          </a:solidFill>
          <a:latin typeface="Arial Narrow" pitchFamily="34" charset="0"/>
          <a:ea typeface="+mn-ea"/>
          <a:cs typeface="+mn-cs"/>
        </a:defRPr>
      </a:lvl4pPr>
      <a:lvl5pPr marL="2057400" indent="-228600" algn="l" defTabSz="914400" rtl="0" eaLnBrk="1" latinLnBrk="0" hangingPunct="1">
        <a:spcBef>
          <a:spcPct val="20000"/>
        </a:spcBef>
        <a:buFont typeface="Arial" pitchFamily="34" charset="0"/>
        <a:buChar char="»"/>
        <a:defRPr sz="2800" kern="1200">
          <a:solidFill>
            <a:schemeClr val="tx1"/>
          </a:solidFill>
          <a:latin typeface="Arial Narrow"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cxnSp>
        <p:nvCxnSpPr>
          <p:cNvPr id="12" name="Straight Connector 11"/>
          <p:cNvCxnSpPr/>
          <p:nvPr userDrawn="1"/>
        </p:nvCxnSpPr>
        <p:spPr>
          <a:xfrm rot="5400000">
            <a:off x="6400800" y="2438400"/>
            <a:ext cx="4876800" cy="0"/>
          </a:xfrm>
          <a:prstGeom prst="line">
            <a:avLst/>
          </a:prstGeom>
          <a:ln w="76200">
            <a:solidFill>
              <a:schemeClr val="accent3">
                <a:lumMod val="60000"/>
                <a:lumOff val="40000"/>
              </a:schemeClr>
            </a:solid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a:xfrm rot="5400000">
            <a:off x="-2057400" y="4495800"/>
            <a:ext cx="4724400" cy="0"/>
          </a:xfrm>
          <a:prstGeom prst="line">
            <a:avLst/>
          </a:prstGeom>
          <a:ln w="76200">
            <a:solidFill>
              <a:schemeClr val="accent3">
                <a:lumMod val="60000"/>
                <a:lumOff val="40000"/>
              </a:schemeClr>
            </a:solid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1">
            <a:schemeClr val="accent1"/>
          </a:lnRef>
          <a:fillRef idx="0">
            <a:schemeClr val="accent1"/>
          </a:fillRef>
          <a:effectRef idx="0">
            <a:schemeClr val="accent1"/>
          </a:effectRef>
          <a:fontRef idx="minor">
            <a:schemeClr val="tx1"/>
          </a:fontRef>
        </p:style>
      </p:cxnSp>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3166D8A-446B-4706-AA3C-1F6DA004F3DC}" type="datetimeFigureOut">
              <a:rPr lang="en-US" smtClean="0">
                <a:solidFill>
                  <a:prstClr val="black">
                    <a:tint val="75000"/>
                  </a:prstClr>
                </a:solidFill>
              </a:rPr>
              <a:pPr/>
              <a:t>6/27/2019</a:t>
            </a:fld>
            <a:endParaRPr lang="en-US" dirty="0">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BD8A0E3-C188-4C1E-8B4B-EB92D4F69458}" type="slidenum">
              <a:rPr lang="en-US" smtClean="0">
                <a:solidFill>
                  <a:prstClr val="black">
                    <a:tint val="75000"/>
                  </a:prstClr>
                </a:solidFill>
              </a:rPr>
              <a:pPr/>
              <a:t>‹#›</a:t>
            </a:fld>
            <a:endParaRPr lang="en-US" dirty="0">
              <a:solidFill>
                <a:prstClr val="black">
                  <a:tint val="75000"/>
                </a:prstClr>
              </a:solidFill>
            </a:endParaRPr>
          </a:p>
        </p:txBody>
      </p:sp>
      <p:sp>
        <p:nvSpPr>
          <p:cNvPr id="7" name="Oval 6"/>
          <p:cNvSpPr/>
          <p:nvPr userDrawn="1"/>
        </p:nvSpPr>
        <p:spPr>
          <a:xfrm>
            <a:off x="-685800" y="-609600"/>
            <a:ext cx="4191000" cy="3886200"/>
          </a:xfrm>
          <a:prstGeom prst="ellipse">
            <a:avLst/>
          </a:prstGeom>
          <a:solidFill>
            <a:schemeClr val="accent3">
              <a:lumMod val="40000"/>
              <a:lumOff val="60000"/>
            </a:schemeClr>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8" name="Oval 7"/>
          <p:cNvSpPr/>
          <p:nvPr userDrawn="1"/>
        </p:nvSpPr>
        <p:spPr>
          <a:xfrm>
            <a:off x="5562600" y="3581400"/>
            <a:ext cx="4191000" cy="3886200"/>
          </a:xfrm>
          <a:prstGeom prst="ellipse">
            <a:avLst/>
          </a:prstGeom>
          <a:solidFill>
            <a:srgbClr val="D7E4BD"/>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Tree>
  </p:cSld>
  <p:clrMap bg1="lt1" tx1="dk1" bg2="lt2" tx2="dk2" accent1="accent1" accent2="accent2" accent3="accent3" accent4="accent4" accent5="accent5" accent6="accent6" hlink="hlink" folHlink="folHlink"/>
  <p:sldLayoutIdLst>
    <p:sldLayoutId id="2147484009" r:id="rId1"/>
    <p:sldLayoutId id="2147484010" r:id="rId2"/>
    <p:sldLayoutId id="2147484011" r:id="rId3"/>
    <p:sldLayoutId id="2147484012" r:id="rId4"/>
    <p:sldLayoutId id="2147484013" r:id="rId5"/>
    <p:sldLayoutId id="2147484014" r:id="rId6"/>
    <p:sldLayoutId id="2147484015" r:id="rId7"/>
    <p:sldLayoutId id="2147484016" r:id="rId8"/>
    <p:sldLayoutId id="2147484017" r:id="rId9"/>
    <p:sldLayoutId id="2147484018" r:id="rId10"/>
    <p:sldLayoutId id="2147484019" r:id="rId11"/>
  </p:sldLayoutIdLst>
  <p:transition spd="slow">
    <p:split orient="vert"/>
  </p:transition>
  <p:txStyles>
    <p:titleStyle>
      <a:lvl1pPr algn="ctr" defTabSz="914400" rtl="0" eaLnBrk="1" latinLnBrk="0" hangingPunct="1">
        <a:spcBef>
          <a:spcPct val="0"/>
        </a:spcBef>
        <a:buNone/>
        <a:defRPr sz="4400" kern="1200">
          <a:solidFill>
            <a:schemeClr val="tx1"/>
          </a:solidFill>
          <a:latin typeface="Kristen ITC" pitchFamily="66" charset="0"/>
          <a:ea typeface="+mj-ea"/>
          <a:cs typeface="+mj-cs"/>
        </a:defRPr>
      </a:lvl1pPr>
    </p:titleStyle>
    <p:bodyStyle>
      <a:lvl1pPr marL="342900" indent="-342900" algn="l" defTabSz="914400" rtl="0" eaLnBrk="1" latinLnBrk="0" hangingPunct="1">
        <a:spcBef>
          <a:spcPct val="20000"/>
        </a:spcBef>
        <a:buFont typeface="Arial" pitchFamily="34" charset="0"/>
        <a:buChar char="•"/>
        <a:defRPr sz="2800" kern="1200">
          <a:solidFill>
            <a:schemeClr val="tx1"/>
          </a:solidFill>
          <a:latin typeface="Arial Narrow"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Narrow" pitchFamily="34" charset="0"/>
          <a:ea typeface="+mn-ea"/>
          <a:cs typeface="+mn-cs"/>
        </a:defRPr>
      </a:lvl2pPr>
      <a:lvl3pPr marL="1143000" indent="-228600" algn="l" defTabSz="914400" rtl="0" eaLnBrk="1" latinLnBrk="0" hangingPunct="1">
        <a:spcBef>
          <a:spcPct val="20000"/>
        </a:spcBef>
        <a:buFont typeface="Arial" pitchFamily="34" charset="0"/>
        <a:buChar char="•"/>
        <a:defRPr sz="2800" kern="1200">
          <a:solidFill>
            <a:schemeClr val="tx1"/>
          </a:solidFill>
          <a:latin typeface="Arial Narrow" pitchFamily="34" charset="0"/>
          <a:ea typeface="+mn-ea"/>
          <a:cs typeface="+mn-cs"/>
        </a:defRPr>
      </a:lvl3pPr>
      <a:lvl4pPr marL="1600200" indent="-228600" algn="l" defTabSz="914400" rtl="0" eaLnBrk="1" latinLnBrk="0" hangingPunct="1">
        <a:spcBef>
          <a:spcPct val="20000"/>
        </a:spcBef>
        <a:buFont typeface="Arial" pitchFamily="34" charset="0"/>
        <a:buChar char="–"/>
        <a:defRPr sz="2800" kern="1200">
          <a:solidFill>
            <a:schemeClr val="tx1"/>
          </a:solidFill>
          <a:latin typeface="Arial Narrow" pitchFamily="34" charset="0"/>
          <a:ea typeface="+mn-ea"/>
          <a:cs typeface="+mn-cs"/>
        </a:defRPr>
      </a:lvl4pPr>
      <a:lvl5pPr marL="2057400" indent="-228600" algn="l" defTabSz="914400" rtl="0" eaLnBrk="1" latinLnBrk="0" hangingPunct="1">
        <a:spcBef>
          <a:spcPct val="20000"/>
        </a:spcBef>
        <a:buFont typeface="Arial" pitchFamily="34" charset="0"/>
        <a:buChar char="»"/>
        <a:defRPr sz="2800" kern="1200">
          <a:solidFill>
            <a:schemeClr val="tx1"/>
          </a:solidFill>
          <a:latin typeface="Arial Narrow"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accent3">
            <a:lumMod val="40000"/>
            <a:lumOff val="60000"/>
          </a:schemeClr>
        </a:solidFill>
        <a:effectLst/>
      </p:bgPr>
    </p:bg>
    <p:spTree>
      <p:nvGrpSpPr>
        <p:cNvPr id="1" name=""/>
        <p:cNvGrpSpPr/>
        <p:nvPr/>
      </p:nvGrpSpPr>
      <p:grpSpPr>
        <a:xfrm>
          <a:off x="0" y="0"/>
          <a:ext cx="0" cy="0"/>
          <a:chOff x="0" y="0"/>
          <a:chExt cx="0" cy="0"/>
        </a:xfrm>
      </p:grpSpPr>
      <p:cxnSp>
        <p:nvCxnSpPr>
          <p:cNvPr id="12" name="Straight Connector 11"/>
          <p:cNvCxnSpPr/>
          <p:nvPr userDrawn="1"/>
        </p:nvCxnSpPr>
        <p:spPr>
          <a:xfrm rot="5400000">
            <a:off x="6400800" y="2438400"/>
            <a:ext cx="4876800" cy="0"/>
          </a:xfrm>
          <a:prstGeom prst="line">
            <a:avLst/>
          </a:prstGeom>
          <a:ln w="76200">
            <a:solidFill>
              <a:schemeClr val="accent3">
                <a:lumMod val="60000"/>
                <a:lumOff val="40000"/>
              </a:schemeClr>
            </a:solid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a:xfrm rot="5400000">
            <a:off x="-2057400" y="4495800"/>
            <a:ext cx="4724400" cy="0"/>
          </a:xfrm>
          <a:prstGeom prst="line">
            <a:avLst/>
          </a:prstGeom>
          <a:ln w="76200">
            <a:solidFill>
              <a:schemeClr val="accent3">
                <a:lumMod val="60000"/>
                <a:lumOff val="40000"/>
              </a:schemeClr>
            </a:solid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1">
            <a:schemeClr val="accent1"/>
          </a:lnRef>
          <a:fillRef idx="0">
            <a:schemeClr val="accent1"/>
          </a:fillRef>
          <a:effectRef idx="0">
            <a:schemeClr val="accent1"/>
          </a:effectRef>
          <a:fontRef idx="minor">
            <a:schemeClr val="tx1"/>
          </a:fontRef>
        </p:style>
      </p:cxnSp>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3166D8A-446B-4706-AA3C-1F6DA004F3DC}" type="datetimeFigureOut">
              <a:rPr lang="en-US" smtClean="0">
                <a:solidFill>
                  <a:prstClr val="black">
                    <a:tint val="75000"/>
                  </a:prstClr>
                </a:solidFill>
              </a:rPr>
              <a:pPr/>
              <a:t>6/27/2019</a:t>
            </a:fld>
            <a:endParaRPr lang="en-US" dirty="0">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BD8A0E3-C188-4C1E-8B4B-EB92D4F69458}" type="slidenum">
              <a:rPr lang="en-US" smtClean="0">
                <a:solidFill>
                  <a:prstClr val="black">
                    <a:tint val="75000"/>
                  </a:prstClr>
                </a:solidFill>
              </a:rPr>
              <a:pPr/>
              <a:t>‹#›</a:t>
            </a:fld>
            <a:endParaRPr lang="en-US" dirty="0">
              <a:solidFill>
                <a:prstClr val="black">
                  <a:tint val="75000"/>
                </a:prstClr>
              </a:solidFill>
            </a:endParaRPr>
          </a:p>
        </p:txBody>
      </p:sp>
      <p:sp>
        <p:nvSpPr>
          <p:cNvPr id="7" name="Oval 6"/>
          <p:cNvSpPr/>
          <p:nvPr userDrawn="1"/>
        </p:nvSpPr>
        <p:spPr>
          <a:xfrm>
            <a:off x="-685800" y="-609600"/>
            <a:ext cx="4191000" cy="3886200"/>
          </a:xfrm>
          <a:prstGeom prst="ellipse">
            <a:avLst/>
          </a:prstGeom>
          <a:solidFill>
            <a:schemeClr val="accent3">
              <a:lumMod val="40000"/>
              <a:lumOff val="60000"/>
            </a:schemeClr>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3" name="Oval 12"/>
          <p:cNvSpPr/>
          <p:nvPr userDrawn="1"/>
        </p:nvSpPr>
        <p:spPr>
          <a:xfrm>
            <a:off x="5638800" y="3581400"/>
            <a:ext cx="4191000" cy="3886200"/>
          </a:xfrm>
          <a:prstGeom prst="ellipse">
            <a:avLst/>
          </a:prstGeom>
          <a:solidFill>
            <a:schemeClr val="accent3">
              <a:lumMod val="40000"/>
              <a:lumOff val="60000"/>
            </a:schemeClr>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Tree>
  </p:cSld>
  <p:clrMap bg1="lt1" tx1="dk1" bg2="lt2" tx2="dk2" accent1="accent1" accent2="accent2" accent3="accent3" accent4="accent4" accent5="accent5" accent6="accent6" hlink="hlink" folHlink="folHlink"/>
  <p:sldLayoutIdLst>
    <p:sldLayoutId id="2147484021" r:id="rId1"/>
    <p:sldLayoutId id="2147484022" r:id="rId2"/>
    <p:sldLayoutId id="2147484023" r:id="rId3"/>
    <p:sldLayoutId id="2147484024" r:id="rId4"/>
    <p:sldLayoutId id="2147484025" r:id="rId5"/>
    <p:sldLayoutId id="2147484026" r:id="rId6"/>
    <p:sldLayoutId id="2147484027" r:id="rId7"/>
    <p:sldLayoutId id="2147484028" r:id="rId8"/>
    <p:sldLayoutId id="2147484029" r:id="rId9"/>
    <p:sldLayoutId id="2147484030" r:id="rId10"/>
    <p:sldLayoutId id="2147484031" r:id="rId11"/>
  </p:sldLayoutIdLst>
  <p:transition spd="slow">
    <p:split orient="vert"/>
  </p:transition>
  <p:txStyles>
    <p:titleStyle>
      <a:lvl1pPr algn="ctr" defTabSz="914400" rtl="0" eaLnBrk="1" latinLnBrk="0" hangingPunct="1">
        <a:spcBef>
          <a:spcPct val="0"/>
        </a:spcBef>
        <a:buNone/>
        <a:defRPr sz="4400" kern="1200">
          <a:solidFill>
            <a:schemeClr val="tx1"/>
          </a:solidFill>
          <a:latin typeface="Kristen ITC" pitchFamily="66" charset="0"/>
          <a:ea typeface="+mj-ea"/>
          <a:cs typeface="+mj-cs"/>
        </a:defRPr>
      </a:lvl1pPr>
    </p:titleStyle>
    <p:bodyStyle>
      <a:lvl1pPr marL="342900" indent="-342900" algn="l" defTabSz="914400" rtl="0" eaLnBrk="1" latinLnBrk="0" hangingPunct="1">
        <a:spcBef>
          <a:spcPct val="20000"/>
        </a:spcBef>
        <a:buFont typeface="Arial" pitchFamily="34" charset="0"/>
        <a:buChar char="•"/>
        <a:defRPr sz="2800" kern="1200">
          <a:solidFill>
            <a:schemeClr val="tx1"/>
          </a:solidFill>
          <a:latin typeface="Arial Narrow"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Narrow" pitchFamily="34" charset="0"/>
          <a:ea typeface="+mn-ea"/>
          <a:cs typeface="+mn-cs"/>
        </a:defRPr>
      </a:lvl2pPr>
      <a:lvl3pPr marL="1143000" indent="-228600" algn="l" defTabSz="914400" rtl="0" eaLnBrk="1" latinLnBrk="0" hangingPunct="1">
        <a:spcBef>
          <a:spcPct val="20000"/>
        </a:spcBef>
        <a:buFont typeface="Arial" pitchFamily="34" charset="0"/>
        <a:buChar char="•"/>
        <a:defRPr sz="2800" kern="1200">
          <a:solidFill>
            <a:schemeClr val="tx1"/>
          </a:solidFill>
          <a:latin typeface="Arial Narrow" pitchFamily="34" charset="0"/>
          <a:ea typeface="+mn-ea"/>
          <a:cs typeface="+mn-cs"/>
        </a:defRPr>
      </a:lvl3pPr>
      <a:lvl4pPr marL="1600200" indent="-228600" algn="l" defTabSz="914400" rtl="0" eaLnBrk="1" latinLnBrk="0" hangingPunct="1">
        <a:spcBef>
          <a:spcPct val="20000"/>
        </a:spcBef>
        <a:buFont typeface="Arial" pitchFamily="34" charset="0"/>
        <a:buChar char="–"/>
        <a:defRPr sz="2800" kern="1200">
          <a:solidFill>
            <a:schemeClr val="tx1"/>
          </a:solidFill>
          <a:latin typeface="Arial Narrow" pitchFamily="34" charset="0"/>
          <a:ea typeface="+mn-ea"/>
          <a:cs typeface="+mn-cs"/>
        </a:defRPr>
      </a:lvl4pPr>
      <a:lvl5pPr marL="2057400" indent="-228600" algn="l" defTabSz="914400" rtl="0" eaLnBrk="1" latinLnBrk="0" hangingPunct="1">
        <a:spcBef>
          <a:spcPct val="20000"/>
        </a:spcBef>
        <a:buFont typeface="Arial" pitchFamily="34" charset="0"/>
        <a:buChar char="»"/>
        <a:defRPr sz="2800" kern="1200">
          <a:solidFill>
            <a:schemeClr val="tx1"/>
          </a:solidFill>
          <a:latin typeface="Arial Narrow"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cxnSp>
        <p:nvCxnSpPr>
          <p:cNvPr id="12" name="Straight Connector 11"/>
          <p:cNvCxnSpPr/>
          <p:nvPr userDrawn="1"/>
        </p:nvCxnSpPr>
        <p:spPr>
          <a:xfrm rot="5400000">
            <a:off x="6400800" y="2438400"/>
            <a:ext cx="4876800" cy="0"/>
          </a:xfrm>
          <a:prstGeom prst="line">
            <a:avLst/>
          </a:prstGeom>
          <a:ln w="76200">
            <a:solidFill>
              <a:schemeClr val="accent3">
                <a:lumMod val="60000"/>
                <a:lumOff val="40000"/>
              </a:schemeClr>
            </a:solid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a:xfrm rot="5400000">
            <a:off x="-2057400" y="4495800"/>
            <a:ext cx="4724400" cy="0"/>
          </a:xfrm>
          <a:prstGeom prst="line">
            <a:avLst/>
          </a:prstGeom>
          <a:ln w="76200">
            <a:solidFill>
              <a:schemeClr val="accent3">
                <a:lumMod val="60000"/>
                <a:lumOff val="40000"/>
              </a:schemeClr>
            </a:solid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1">
            <a:schemeClr val="accent1"/>
          </a:lnRef>
          <a:fillRef idx="0">
            <a:schemeClr val="accent1"/>
          </a:fillRef>
          <a:effectRef idx="0">
            <a:schemeClr val="accent1"/>
          </a:effectRef>
          <a:fontRef idx="minor">
            <a:schemeClr val="tx1"/>
          </a:fontRef>
        </p:style>
      </p:cxnSp>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3166D8A-446B-4706-AA3C-1F6DA004F3DC}" type="datetimeFigureOut">
              <a:rPr lang="en-US" smtClean="0">
                <a:solidFill>
                  <a:prstClr val="black">
                    <a:tint val="75000"/>
                  </a:prstClr>
                </a:solidFill>
              </a:rPr>
              <a:pPr/>
              <a:t>6/27/2019</a:t>
            </a:fld>
            <a:endParaRPr lang="en-US" dirty="0">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BD8A0E3-C188-4C1E-8B4B-EB92D4F69458}" type="slidenum">
              <a:rPr lang="en-US" smtClean="0">
                <a:solidFill>
                  <a:prstClr val="black">
                    <a:tint val="75000"/>
                  </a:prstClr>
                </a:solidFill>
              </a:rPr>
              <a:pPr/>
              <a:t>‹#›</a:t>
            </a:fld>
            <a:endParaRPr lang="en-US" dirty="0">
              <a:solidFill>
                <a:prstClr val="black">
                  <a:tint val="75000"/>
                </a:prstClr>
              </a:solidFill>
            </a:endParaRPr>
          </a:p>
        </p:txBody>
      </p:sp>
      <p:sp>
        <p:nvSpPr>
          <p:cNvPr id="7" name="Oval 6"/>
          <p:cNvSpPr/>
          <p:nvPr userDrawn="1"/>
        </p:nvSpPr>
        <p:spPr>
          <a:xfrm>
            <a:off x="-685800" y="-609600"/>
            <a:ext cx="4191000" cy="3886200"/>
          </a:xfrm>
          <a:prstGeom prst="ellipse">
            <a:avLst/>
          </a:prstGeom>
          <a:solidFill>
            <a:schemeClr val="accent3">
              <a:lumMod val="40000"/>
              <a:lumOff val="60000"/>
            </a:schemeClr>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8" name="Oval 7"/>
          <p:cNvSpPr/>
          <p:nvPr userDrawn="1"/>
        </p:nvSpPr>
        <p:spPr>
          <a:xfrm>
            <a:off x="5562600" y="3581400"/>
            <a:ext cx="4191000" cy="3886200"/>
          </a:xfrm>
          <a:prstGeom prst="ellipse">
            <a:avLst/>
          </a:prstGeom>
          <a:solidFill>
            <a:srgbClr val="D7E4BD"/>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Tree>
  </p:cSld>
  <p:clrMap bg1="lt1" tx1="dk1" bg2="lt2" tx2="dk2" accent1="accent1" accent2="accent2" accent3="accent3" accent4="accent4" accent5="accent5" accent6="accent6" hlink="hlink" folHlink="folHlink"/>
  <p:sldLayoutIdLst>
    <p:sldLayoutId id="2147484033" r:id="rId1"/>
    <p:sldLayoutId id="2147484034" r:id="rId2"/>
    <p:sldLayoutId id="2147484035" r:id="rId3"/>
    <p:sldLayoutId id="2147484036" r:id="rId4"/>
    <p:sldLayoutId id="2147484037" r:id="rId5"/>
    <p:sldLayoutId id="2147484038" r:id="rId6"/>
    <p:sldLayoutId id="2147484039" r:id="rId7"/>
    <p:sldLayoutId id="2147484040" r:id="rId8"/>
    <p:sldLayoutId id="2147484041" r:id="rId9"/>
    <p:sldLayoutId id="2147484042" r:id="rId10"/>
    <p:sldLayoutId id="2147484043" r:id="rId11"/>
  </p:sldLayoutIdLst>
  <p:transition spd="slow">
    <p:split orient="vert"/>
  </p:transition>
  <p:txStyles>
    <p:titleStyle>
      <a:lvl1pPr algn="ctr" defTabSz="914400" rtl="0" eaLnBrk="1" latinLnBrk="0" hangingPunct="1">
        <a:spcBef>
          <a:spcPct val="0"/>
        </a:spcBef>
        <a:buNone/>
        <a:defRPr sz="4400" kern="1200">
          <a:solidFill>
            <a:schemeClr val="tx1"/>
          </a:solidFill>
          <a:latin typeface="Kristen ITC" pitchFamily="66" charset="0"/>
          <a:ea typeface="+mj-ea"/>
          <a:cs typeface="+mj-cs"/>
        </a:defRPr>
      </a:lvl1pPr>
    </p:titleStyle>
    <p:bodyStyle>
      <a:lvl1pPr marL="342900" indent="-342900" algn="l" defTabSz="914400" rtl="0" eaLnBrk="1" latinLnBrk="0" hangingPunct="1">
        <a:spcBef>
          <a:spcPct val="20000"/>
        </a:spcBef>
        <a:buFont typeface="Arial" pitchFamily="34" charset="0"/>
        <a:buChar char="•"/>
        <a:defRPr sz="2800" kern="1200">
          <a:solidFill>
            <a:schemeClr val="tx1"/>
          </a:solidFill>
          <a:latin typeface="Arial Narrow"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Narrow" pitchFamily="34" charset="0"/>
          <a:ea typeface="+mn-ea"/>
          <a:cs typeface="+mn-cs"/>
        </a:defRPr>
      </a:lvl2pPr>
      <a:lvl3pPr marL="1143000" indent="-228600" algn="l" defTabSz="914400" rtl="0" eaLnBrk="1" latinLnBrk="0" hangingPunct="1">
        <a:spcBef>
          <a:spcPct val="20000"/>
        </a:spcBef>
        <a:buFont typeface="Arial" pitchFamily="34" charset="0"/>
        <a:buChar char="•"/>
        <a:defRPr sz="2800" kern="1200">
          <a:solidFill>
            <a:schemeClr val="tx1"/>
          </a:solidFill>
          <a:latin typeface="Arial Narrow" pitchFamily="34" charset="0"/>
          <a:ea typeface="+mn-ea"/>
          <a:cs typeface="+mn-cs"/>
        </a:defRPr>
      </a:lvl3pPr>
      <a:lvl4pPr marL="1600200" indent="-228600" algn="l" defTabSz="914400" rtl="0" eaLnBrk="1" latinLnBrk="0" hangingPunct="1">
        <a:spcBef>
          <a:spcPct val="20000"/>
        </a:spcBef>
        <a:buFont typeface="Arial" pitchFamily="34" charset="0"/>
        <a:buChar char="–"/>
        <a:defRPr sz="2800" kern="1200">
          <a:solidFill>
            <a:schemeClr val="tx1"/>
          </a:solidFill>
          <a:latin typeface="Arial Narrow" pitchFamily="34" charset="0"/>
          <a:ea typeface="+mn-ea"/>
          <a:cs typeface="+mn-cs"/>
        </a:defRPr>
      </a:lvl4pPr>
      <a:lvl5pPr marL="2057400" indent="-228600" algn="l" defTabSz="914400" rtl="0" eaLnBrk="1" latinLnBrk="0" hangingPunct="1">
        <a:spcBef>
          <a:spcPct val="20000"/>
        </a:spcBef>
        <a:buFont typeface="Arial" pitchFamily="34" charset="0"/>
        <a:buChar char="»"/>
        <a:defRPr sz="2800" kern="1200">
          <a:solidFill>
            <a:schemeClr val="tx1"/>
          </a:solidFill>
          <a:latin typeface="Arial Narrow"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accent3">
            <a:lumMod val="40000"/>
            <a:lumOff val="60000"/>
          </a:schemeClr>
        </a:solidFill>
        <a:effectLst/>
      </p:bgPr>
    </p:bg>
    <p:spTree>
      <p:nvGrpSpPr>
        <p:cNvPr id="1" name=""/>
        <p:cNvGrpSpPr/>
        <p:nvPr/>
      </p:nvGrpSpPr>
      <p:grpSpPr>
        <a:xfrm>
          <a:off x="0" y="0"/>
          <a:ext cx="0" cy="0"/>
          <a:chOff x="0" y="0"/>
          <a:chExt cx="0" cy="0"/>
        </a:xfrm>
      </p:grpSpPr>
      <p:cxnSp>
        <p:nvCxnSpPr>
          <p:cNvPr id="12" name="Straight Connector 11"/>
          <p:cNvCxnSpPr/>
          <p:nvPr userDrawn="1"/>
        </p:nvCxnSpPr>
        <p:spPr>
          <a:xfrm rot="5400000">
            <a:off x="6400800" y="2438400"/>
            <a:ext cx="4876800" cy="0"/>
          </a:xfrm>
          <a:prstGeom prst="line">
            <a:avLst/>
          </a:prstGeom>
          <a:ln w="76200">
            <a:solidFill>
              <a:schemeClr val="accent3">
                <a:lumMod val="60000"/>
                <a:lumOff val="40000"/>
              </a:schemeClr>
            </a:solid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a:xfrm rot="5400000">
            <a:off x="-2057400" y="4495800"/>
            <a:ext cx="4724400" cy="0"/>
          </a:xfrm>
          <a:prstGeom prst="line">
            <a:avLst/>
          </a:prstGeom>
          <a:ln w="76200">
            <a:solidFill>
              <a:schemeClr val="accent3">
                <a:lumMod val="60000"/>
                <a:lumOff val="40000"/>
              </a:schemeClr>
            </a:solid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1">
            <a:schemeClr val="accent1"/>
          </a:lnRef>
          <a:fillRef idx="0">
            <a:schemeClr val="accent1"/>
          </a:fillRef>
          <a:effectRef idx="0">
            <a:schemeClr val="accent1"/>
          </a:effectRef>
          <a:fontRef idx="minor">
            <a:schemeClr val="tx1"/>
          </a:fontRef>
        </p:style>
      </p:cxnSp>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3166D8A-446B-4706-AA3C-1F6DA004F3DC}" type="datetimeFigureOut">
              <a:rPr lang="en-US" smtClean="0">
                <a:solidFill>
                  <a:prstClr val="black">
                    <a:tint val="75000"/>
                  </a:prstClr>
                </a:solidFill>
              </a:rPr>
              <a:pPr/>
              <a:t>6/27/2019</a:t>
            </a:fld>
            <a:endParaRPr lang="en-US" dirty="0">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BD8A0E3-C188-4C1E-8B4B-EB92D4F69458}" type="slidenum">
              <a:rPr lang="en-US" smtClean="0">
                <a:solidFill>
                  <a:prstClr val="black">
                    <a:tint val="75000"/>
                  </a:prstClr>
                </a:solidFill>
              </a:rPr>
              <a:pPr/>
              <a:t>‹#›</a:t>
            </a:fld>
            <a:endParaRPr lang="en-US" dirty="0">
              <a:solidFill>
                <a:prstClr val="black">
                  <a:tint val="75000"/>
                </a:prstClr>
              </a:solidFill>
            </a:endParaRPr>
          </a:p>
        </p:txBody>
      </p:sp>
      <p:sp>
        <p:nvSpPr>
          <p:cNvPr id="7" name="Oval 6"/>
          <p:cNvSpPr/>
          <p:nvPr userDrawn="1"/>
        </p:nvSpPr>
        <p:spPr>
          <a:xfrm>
            <a:off x="-685800" y="-609600"/>
            <a:ext cx="4191000" cy="3886200"/>
          </a:xfrm>
          <a:prstGeom prst="ellipse">
            <a:avLst/>
          </a:prstGeom>
          <a:solidFill>
            <a:schemeClr val="accent3">
              <a:lumMod val="40000"/>
              <a:lumOff val="60000"/>
            </a:schemeClr>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3" name="Oval 12"/>
          <p:cNvSpPr/>
          <p:nvPr userDrawn="1"/>
        </p:nvSpPr>
        <p:spPr>
          <a:xfrm>
            <a:off x="5638800" y="3581400"/>
            <a:ext cx="4191000" cy="3886200"/>
          </a:xfrm>
          <a:prstGeom prst="ellipse">
            <a:avLst/>
          </a:prstGeom>
          <a:solidFill>
            <a:schemeClr val="accent3">
              <a:lumMod val="40000"/>
              <a:lumOff val="60000"/>
            </a:schemeClr>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Tree>
  </p:cSld>
  <p:clrMap bg1="lt1" tx1="dk1" bg2="lt2" tx2="dk2" accent1="accent1" accent2="accent2" accent3="accent3" accent4="accent4" accent5="accent5" accent6="accent6" hlink="hlink" folHlink="folHlink"/>
  <p:sldLayoutIdLst>
    <p:sldLayoutId id="2147484045" r:id="rId1"/>
    <p:sldLayoutId id="2147484046" r:id="rId2"/>
    <p:sldLayoutId id="2147484047" r:id="rId3"/>
    <p:sldLayoutId id="2147484048" r:id="rId4"/>
    <p:sldLayoutId id="2147484049" r:id="rId5"/>
    <p:sldLayoutId id="2147484050" r:id="rId6"/>
    <p:sldLayoutId id="2147484051" r:id="rId7"/>
    <p:sldLayoutId id="2147484052" r:id="rId8"/>
    <p:sldLayoutId id="2147484053" r:id="rId9"/>
    <p:sldLayoutId id="2147484054" r:id="rId10"/>
    <p:sldLayoutId id="2147484055" r:id="rId11"/>
  </p:sldLayoutIdLst>
  <p:transition spd="slow">
    <p:split orient="vert"/>
  </p:transition>
  <p:txStyles>
    <p:titleStyle>
      <a:lvl1pPr algn="ctr" defTabSz="914400" rtl="0" eaLnBrk="1" latinLnBrk="0" hangingPunct="1">
        <a:spcBef>
          <a:spcPct val="0"/>
        </a:spcBef>
        <a:buNone/>
        <a:defRPr sz="4400" kern="1200">
          <a:solidFill>
            <a:schemeClr val="tx1"/>
          </a:solidFill>
          <a:latin typeface="Kristen ITC" pitchFamily="66" charset="0"/>
          <a:ea typeface="+mj-ea"/>
          <a:cs typeface="+mj-cs"/>
        </a:defRPr>
      </a:lvl1pPr>
    </p:titleStyle>
    <p:bodyStyle>
      <a:lvl1pPr marL="342900" indent="-342900" algn="l" defTabSz="914400" rtl="0" eaLnBrk="1" latinLnBrk="0" hangingPunct="1">
        <a:spcBef>
          <a:spcPct val="20000"/>
        </a:spcBef>
        <a:buFont typeface="Arial" pitchFamily="34" charset="0"/>
        <a:buChar char="•"/>
        <a:defRPr sz="2800" kern="1200">
          <a:solidFill>
            <a:schemeClr val="tx1"/>
          </a:solidFill>
          <a:latin typeface="Arial Narrow"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Narrow" pitchFamily="34" charset="0"/>
          <a:ea typeface="+mn-ea"/>
          <a:cs typeface="+mn-cs"/>
        </a:defRPr>
      </a:lvl2pPr>
      <a:lvl3pPr marL="1143000" indent="-228600" algn="l" defTabSz="914400" rtl="0" eaLnBrk="1" latinLnBrk="0" hangingPunct="1">
        <a:spcBef>
          <a:spcPct val="20000"/>
        </a:spcBef>
        <a:buFont typeface="Arial" pitchFamily="34" charset="0"/>
        <a:buChar char="•"/>
        <a:defRPr sz="2800" kern="1200">
          <a:solidFill>
            <a:schemeClr val="tx1"/>
          </a:solidFill>
          <a:latin typeface="Arial Narrow" pitchFamily="34" charset="0"/>
          <a:ea typeface="+mn-ea"/>
          <a:cs typeface="+mn-cs"/>
        </a:defRPr>
      </a:lvl3pPr>
      <a:lvl4pPr marL="1600200" indent="-228600" algn="l" defTabSz="914400" rtl="0" eaLnBrk="1" latinLnBrk="0" hangingPunct="1">
        <a:spcBef>
          <a:spcPct val="20000"/>
        </a:spcBef>
        <a:buFont typeface="Arial" pitchFamily="34" charset="0"/>
        <a:buChar char="–"/>
        <a:defRPr sz="2800" kern="1200">
          <a:solidFill>
            <a:schemeClr val="tx1"/>
          </a:solidFill>
          <a:latin typeface="Arial Narrow" pitchFamily="34" charset="0"/>
          <a:ea typeface="+mn-ea"/>
          <a:cs typeface="+mn-cs"/>
        </a:defRPr>
      </a:lvl4pPr>
      <a:lvl5pPr marL="2057400" indent="-228600" algn="l" defTabSz="914400" rtl="0" eaLnBrk="1" latinLnBrk="0" hangingPunct="1">
        <a:spcBef>
          <a:spcPct val="20000"/>
        </a:spcBef>
        <a:buFont typeface="Arial" pitchFamily="34" charset="0"/>
        <a:buChar char="»"/>
        <a:defRPr sz="2800" kern="1200">
          <a:solidFill>
            <a:schemeClr val="tx1"/>
          </a:solidFill>
          <a:latin typeface="Arial Narrow"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cxnSp>
        <p:nvCxnSpPr>
          <p:cNvPr id="12" name="Straight Connector 11"/>
          <p:cNvCxnSpPr/>
          <p:nvPr userDrawn="1"/>
        </p:nvCxnSpPr>
        <p:spPr>
          <a:xfrm rot="5400000">
            <a:off x="6400800" y="2438400"/>
            <a:ext cx="4876800" cy="0"/>
          </a:xfrm>
          <a:prstGeom prst="line">
            <a:avLst/>
          </a:prstGeom>
          <a:ln w="76200">
            <a:solidFill>
              <a:schemeClr val="accent3">
                <a:lumMod val="60000"/>
                <a:lumOff val="40000"/>
              </a:schemeClr>
            </a:solid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a:xfrm rot="5400000">
            <a:off x="-2057400" y="4495800"/>
            <a:ext cx="4724400" cy="0"/>
          </a:xfrm>
          <a:prstGeom prst="line">
            <a:avLst/>
          </a:prstGeom>
          <a:ln w="76200">
            <a:solidFill>
              <a:schemeClr val="accent3">
                <a:lumMod val="60000"/>
                <a:lumOff val="40000"/>
              </a:schemeClr>
            </a:solid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1">
            <a:schemeClr val="accent1"/>
          </a:lnRef>
          <a:fillRef idx="0">
            <a:schemeClr val="accent1"/>
          </a:fillRef>
          <a:effectRef idx="0">
            <a:schemeClr val="accent1"/>
          </a:effectRef>
          <a:fontRef idx="minor">
            <a:schemeClr val="tx1"/>
          </a:fontRef>
        </p:style>
      </p:cxnSp>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3166D8A-446B-4706-AA3C-1F6DA004F3DC}" type="datetimeFigureOut">
              <a:rPr lang="en-US" smtClean="0">
                <a:solidFill>
                  <a:prstClr val="black">
                    <a:tint val="75000"/>
                  </a:prstClr>
                </a:solidFill>
              </a:rPr>
              <a:pPr/>
              <a:t>6/27/2019</a:t>
            </a:fld>
            <a:endParaRPr lang="en-US" dirty="0">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BD8A0E3-C188-4C1E-8B4B-EB92D4F69458}" type="slidenum">
              <a:rPr lang="en-US" smtClean="0">
                <a:solidFill>
                  <a:prstClr val="black">
                    <a:tint val="75000"/>
                  </a:prstClr>
                </a:solidFill>
              </a:rPr>
              <a:pPr/>
              <a:t>‹#›</a:t>
            </a:fld>
            <a:endParaRPr lang="en-US" dirty="0">
              <a:solidFill>
                <a:prstClr val="black">
                  <a:tint val="75000"/>
                </a:prstClr>
              </a:solidFill>
            </a:endParaRPr>
          </a:p>
        </p:txBody>
      </p:sp>
      <p:sp>
        <p:nvSpPr>
          <p:cNvPr id="7" name="Oval 6"/>
          <p:cNvSpPr/>
          <p:nvPr userDrawn="1"/>
        </p:nvSpPr>
        <p:spPr>
          <a:xfrm>
            <a:off x="-685800" y="-609600"/>
            <a:ext cx="4191000" cy="3886200"/>
          </a:xfrm>
          <a:prstGeom prst="ellipse">
            <a:avLst/>
          </a:prstGeom>
          <a:solidFill>
            <a:schemeClr val="accent3">
              <a:lumMod val="40000"/>
              <a:lumOff val="60000"/>
            </a:schemeClr>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8" name="Oval 7"/>
          <p:cNvSpPr/>
          <p:nvPr userDrawn="1"/>
        </p:nvSpPr>
        <p:spPr>
          <a:xfrm>
            <a:off x="5562600" y="3581400"/>
            <a:ext cx="4191000" cy="3886200"/>
          </a:xfrm>
          <a:prstGeom prst="ellipse">
            <a:avLst/>
          </a:prstGeom>
          <a:solidFill>
            <a:srgbClr val="D7E4BD"/>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Tree>
  </p:cSld>
  <p:clrMap bg1="lt1" tx1="dk1" bg2="lt2" tx2="dk2" accent1="accent1" accent2="accent2" accent3="accent3" accent4="accent4" accent5="accent5" accent6="accent6" hlink="hlink" folHlink="folHlink"/>
  <p:sldLayoutIdLst>
    <p:sldLayoutId id="2147484057" r:id="rId1"/>
    <p:sldLayoutId id="2147484058" r:id="rId2"/>
    <p:sldLayoutId id="2147484059" r:id="rId3"/>
    <p:sldLayoutId id="2147484060" r:id="rId4"/>
    <p:sldLayoutId id="2147484061" r:id="rId5"/>
    <p:sldLayoutId id="2147484062" r:id="rId6"/>
    <p:sldLayoutId id="2147484063" r:id="rId7"/>
    <p:sldLayoutId id="2147484064" r:id="rId8"/>
    <p:sldLayoutId id="2147484065" r:id="rId9"/>
    <p:sldLayoutId id="2147484066" r:id="rId10"/>
    <p:sldLayoutId id="2147484067" r:id="rId11"/>
  </p:sldLayoutIdLst>
  <p:transition spd="slow">
    <p:split orient="vert"/>
  </p:transition>
  <p:txStyles>
    <p:titleStyle>
      <a:lvl1pPr algn="ctr" defTabSz="914400" rtl="0" eaLnBrk="1" latinLnBrk="0" hangingPunct="1">
        <a:spcBef>
          <a:spcPct val="0"/>
        </a:spcBef>
        <a:buNone/>
        <a:defRPr sz="4400" kern="1200">
          <a:solidFill>
            <a:schemeClr val="tx1"/>
          </a:solidFill>
          <a:latin typeface="Kristen ITC" pitchFamily="66" charset="0"/>
          <a:ea typeface="+mj-ea"/>
          <a:cs typeface="+mj-cs"/>
        </a:defRPr>
      </a:lvl1pPr>
    </p:titleStyle>
    <p:bodyStyle>
      <a:lvl1pPr marL="342900" indent="-342900" algn="l" defTabSz="914400" rtl="0" eaLnBrk="1" latinLnBrk="0" hangingPunct="1">
        <a:spcBef>
          <a:spcPct val="20000"/>
        </a:spcBef>
        <a:buFont typeface="Arial" pitchFamily="34" charset="0"/>
        <a:buChar char="•"/>
        <a:defRPr sz="2800" kern="1200">
          <a:solidFill>
            <a:schemeClr val="tx1"/>
          </a:solidFill>
          <a:latin typeface="Arial Narrow"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Narrow" pitchFamily="34" charset="0"/>
          <a:ea typeface="+mn-ea"/>
          <a:cs typeface="+mn-cs"/>
        </a:defRPr>
      </a:lvl2pPr>
      <a:lvl3pPr marL="1143000" indent="-228600" algn="l" defTabSz="914400" rtl="0" eaLnBrk="1" latinLnBrk="0" hangingPunct="1">
        <a:spcBef>
          <a:spcPct val="20000"/>
        </a:spcBef>
        <a:buFont typeface="Arial" pitchFamily="34" charset="0"/>
        <a:buChar char="•"/>
        <a:defRPr sz="2800" kern="1200">
          <a:solidFill>
            <a:schemeClr val="tx1"/>
          </a:solidFill>
          <a:latin typeface="Arial Narrow" pitchFamily="34" charset="0"/>
          <a:ea typeface="+mn-ea"/>
          <a:cs typeface="+mn-cs"/>
        </a:defRPr>
      </a:lvl3pPr>
      <a:lvl4pPr marL="1600200" indent="-228600" algn="l" defTabSz="914400" rtl="0" eaLnBrk="1" latinLnBrk="0" hangingPunct="1">
        <a:spcBef>
          <a:spcPct val="20000"/>
        </a:spcBef>
        <a:buFont typeface="Arial" pitchFamily="34" charset="0"/>
        <a:buChar char="–"/>
        <a:defRPr sz="2800" kern="1200">
          <a:solidFill>
            <a:schemeClr val="tx1"/>
          </a:solidFill>
          <a:latin typeface="Arial Narrow" pitchFamily="34" charset="0"/>
          <a:ea typeface="+mn-ea"/>
          <a:cs typeface="+mn-cs"/>
        </a:defRPr>
      </a:lvl4pPr>
      <a:lvl5pPr marL="2057400" indent="-228600" algn="l" defTabSz="914400" rtl="0" eaLnBrk="1" latinLnBrk="0" hangingPunct="1">
        <a:spcBef>
          <a:spcPct val="20000"/>
        </a:spcBef>
        <a:buFont typeface="Arial" pitchFamily="34" charset="0"/>
        <a:buChar char="»"/>
        <a:defRPr sz="2800" kern="1200">
          <a:solidFill>
            <a:schemeClr val="tx1"/>
          </a:solidFill>
          <a:latin typeface="Arial Narrow"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cxnSp>
        <p:nvCxnSpPr>
          <p:cNvPr id="12" name="Straight Connector 11"/>
          <p:cNvCxnSpPr/>
          <p:nvPr userDrawn="1"/>
        </p:nvCxnSpPr>
        <p:spPr>
          <a:xfrm rot="5400000">
            <a:off x="6400800" y="2438400"/>
            <a:ext cx="4876800" cy="0"/>
          </a:xfrm>
          <a:prstGeom prst="line">
            <a:avLst/>
          </a:prstGeom>
          <a:ln w="76200">
            <a:solidFill>
              <a:schemeClr val="accent3">
                <a:lumMod val="60000"/>
                <a:lumOff val="40000"/>
              </a:schemeClr>
            </a:solid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a:xfrm rot="5400000">
            <a:off x="-2057400" y="4495800"/>
            <a:ext cx="4724400" cy="0"/>
          </a:xfrm>
          <a:prstGeom prst="line">
            <a:avLst/>
          </a:prstGeom>
          <a:ln w="76200">
            <a:solidFill>
              <a:schemeClr val="accent3">
                <a:lumMod val="60000"/>
                <a:lumOff val="40000"/>
              </a:schemeClr>
            </a:solid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1">
            <a:schemeClr val="accent1"/>
          </a:lnRef>
          <a:fillRef idx="0">
            <a:schemeClr val="accent1"/>
          </a:fillRef>
          <a:effectRef idx="0">
            <a:schemeClr val="accent1"/>
          </a:effectRef>
          <a:fontRef idx="minor">
            <a:schemeClr val="tx1"/>
          </a:fontRef>
        </p:style>
      </p:cxnSp>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3166D8A-446B-4706-AA3C-1F6DA004F3DC}" type="datetimeFigureOut">
              <a:rPr lang="en-US" smtClean="0">
                <a:solidFill>
                  <a:prstClr val="black">
                    <a:tint val="75000"/>
                  </a:prstClr>
                </a:solidFill>
              </a:rPr>
              <a:pPr/>
              <a:t>6/27/2019</a:t>
            </a:fld>
            <a:endParaRPr lang="en-US" dirty="0">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BD8A0E3-C188-4C1E-8B4B-EB92D4F69458}" type="slidenum">
              <a:rPr lang="en-US" smtClean="0">
                <a:solidFill>
                  <a:prstClr val="black">
                    <a:tint val="75000"/>
                  </a:prstClr>
                </a:solidFill>
              </a:rPr>
              <a:pPr/>
              <a:t>‹#›</a:t>
            </a:fld>
            <a:endParaRPr lang="en-US" dirty="0">
              <a:solidFill>
                <a:prstClr val="black">
                  <a:tint val="75000"/>
                </a:prstClr>
              </a:solidFill>
            </a:endParaRPr>
          </a:p>
        </p:txBody>
      </p:sp>
      <p:sp>
        <p:nvSpPr>
          <p:cNvPr id="7" name="Oval 6"/>
          <p:cNvSpPr/>
          <p:nvPr userDrawn="1"/>
        </p:nvSpPr>
        <p:spPr>
          <a:xfrm>
            <a:off x="-685800" y="-609600"/>
            <a:ext cx="4191000" cy="3886200"/>
          </a:xfrm>
          <a:prstGeom prst="ellipse">
            <a:avLst/>
          </a:prstGeom>
          <a:solidFill>
            <a:schemeClr val="accent3">
              <a:lumMod val="40000"/>
              <a:lumOff val="60000"/>
            </a:schemeClr>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8" name="Oval 7"/>
          <p:cNvSpPr/>
          <p:nvPr userDrawn="1"/>
        </p:nvSpPr>
        <p:spPr>
          <a:xfrm>
            <a:off x="5562600" y="3581400"/>
            <a:ext cx="4191000" cy="3886200"/>
          </a:xfrm>
          <a:prstGeom prst="ellipse">
            <a:avLst/>
          </a:prstGeom>
          <a:solidFill>
            <a:srgbClr val="D7E4BD"/>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Tree>
  </p:cSld>
  <p:clrMap bg1="lt1" tx1="dk1" bg2="lt2" tx2="dk2" accent1="accent1" accent2="accent2" accent3="accent3" accent4="accent4" accent5="accent5" accent6="accent6" hlink="hlink" folHlink="folHlink"/>
  <p:sldLayoutIdLst>
    <p:sldLayoutId id="2147484069" r:id="rId1"/>
    <p:sldLayoutId id="2147484070" r:id="rId2"/>
    <p:sldLayoutId id="2147484071" r:id="rId3"/>
    <p:sldLayoutId id="2147484072" r:id="rId4"/>
    <p:sldLayoutId id="2147484073" r:id="rId5"/>
    <p:sldLayoutId id="2147484074" r:id="rId6"/>
    <p:sldLayoutId id="2147484075" r:id="rId7"/>
    <p:sldLayoutId id="2147484076" r:id="rId8"/>
    <p:sldLayoutId id="2147484077" r:id="rId9"/>
    <p:sldLayoutId id="2147484078" r:id="rId10"/>
    <p:sldLayoutId id="2147484079" r:id="rId11"/>
  </p:sldLayoutIdLst>
  <p:transition spd="slow">
    <p:split orient="vert"/>
  </p:transition>
  <p:txStyles>
    <p:titleStyle>
      <a:lvl1pPr algn="ctr" defTabSz="914400" rtl="0" eaLnBrk="1" latinLnBrk="0" hangingPunct="1">
        <a:spcBef>
          <a:spcPct val="0"/>
        </a:spcBef>
        <a:buNone/>
        <a:defRPr sz="4400" kern="1200">
          <a:solidFill>
            <a:schemeClr val="tx1"/>
          </a:solidFill>
          <a:latin typeface="Kristen ITC" pitchFamily="66" charset="0"/>
          <a:ea typeface="+mj-ea"/>
          <a:cs typeface="+mj-cs"/>
        </a:defRPr>
      </a:lvl1pPr>
    </p:titleStyle>
    <p:bodyStyle>
      <a:lvl1pPr marL="342900" indent="-342900" algn="l" defTabSz="914400" rtl="0" eaLnBrk="1" latinLnBrk="0" hangingPunct="1">
        <a:spcBef>
          <a:spcPct val="20000"/>
        </a:spcBef>
        <a:buFont typeface="Arial" pitchFamily="34" charset="0"/>
        <a:buChar char="•"/>
        <a:defRPr sz="2800" kern="1200">
          <a:solidFill>
            <a:schemeClr val="tx1"/>
          </a:solidFill>
          <a:latin typeface="Arial Narrow"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Narrow" pitchFamily="34" charset="0"/>
          <a:ea typeface="+mn-ea"/>
          <a:cs typeface="+mn-cs"/>
        </a:defRPr>
      </a:lvl2pPr>
      <a:lvl3pPr marL="1143000" indent="-228600" algn="l" defTabSz="914400" rtl="0" eaLnBrk="1" latinLnBrk="0" hangingPunct="1">
        <a:spcBef>
          <a:spcPct val="20000"/>
        </a:spcBef>
        <a:buFont typeface="Arial" pitchFamily="34" charset="0"/>
        <a:buChar char="•"/>
        <a:defRPr sz="2800" kern="1200">
          <a:solidFill>
            <a:schemeClr val="tx1"/>
          </a:solidFill>
          <a:latin typeface="Arial Narrow" pitchFamily="34" charset="0"/>
          <a:ea typeface="+mn-ea"/>
          <a:cs typeface="+mn-cs"/>
        </a:defRPr>
      </a:lvl3pPr>
      <a:lvl4pPr marL="1600200" indent="-228600" algn="l" defTabSz="914400" rtl="0" eaLnBrk="1" latinLnBrk="0" hangingPunct="1">
        <a:spcBef>
          <a:spcPct val="20000"/>
        </a:spcBef>
        <a:buFont typeface="Arial" pitchFamily="34" charset="0"/>
        <a:buChar char="–"/>
        <a:defRPr sz="2800" kern="1200">
          <a:solidFill>
            <a:schemeClr val="tx1"/>
          </a:solidFill>
          <a:latin typeface="Arial Narrow" pitchFamily="34" charset="0"/>
          <a:ea typeface="+mn-ea"/>
          <a:cs typeface="+mn-cs"/>
        </a:defRPr>
      </a:lvl4pPr>
      <a:lvl5pPr marL="2057400" indent="-228600" algn="l" defTabSz="914400" rtl="0" eaLnBrk="1" latinLnBrk="0" hangingPunct="1">
        <a:spcBef>
          <a:spcPct val="20000"/>
        </a:spcBef>
        <a:buFont typeface="Arial" pitchFamily="34" charset="0"/>
        <a:buChar char="»"/>
        <a:defRPr sz="2800" kern="1200">
          <a:solidFill>
            <a:schemeClr val="tx1"/>
          </a:solidFill>
          <a:latin typeface="Arial Narrow"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solidFill>
          <a:schemeClr val="accent3">
            <a:lumMod val="40000"/>
            <a:lumOff val="60000"/>
          </a:schemeClr>
        </a:solidFill>
        <a:effectLst/>
      </p:bgPr>
    </p:bg>
    <p:spTree>
      <p:nvGrpSpPr>
        <p:cNvPr id="1" name=""/>
        <p:cNvGrpSpPr/>
        <p:nvPr/>
      </p:nvGrpSpPr>
      <p:grpSpPr>
        <a:xfrm>
          <a:off x="0" y="0"/>
          <a:ext cx="0" cy="0"/>
          <a:chOff x="0" y="0"/>
          <a:chExt cx="0" cy="0"/>
        </a:xfrm>
      </p:grpSpPr>
      <p:cxnSp>
        <p:nvCxnSpPr>
          <p:cNvPr id="12" name="Straight Connector 11"/>
          <p:cNvCxnSpPr/>
          <p:nvPr userDrawn="1"/>
        </p:nvCxnSpPr>
        <p:spPr>
          <a:xfrm rot="5400000">
            <a:off x="6400800" y="2438400"/>
            <a:ext cx="4876800" cy="0"/>
          </a:xfrm>
          <a:prstGeom prst="line">
            <a:avLst/>
          </a:prstGeom>
          <a:ln w="76200">
            <a:solidFill>
              <a:schemeClr val="accent3">
                <a:lumMod val="60000"/>
                <a:lumOff val="40000"/>
              </a:schemeClr>
            </a:solid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a:xfrm rot="5400000">
            <a:off x="-2057400" y="4495800"/>
            <a:ext cx="4724400" cy="0"/>
          </a:xfrm>
          <a:prstGeom prst="line">
            <a:avLst/>
          </a:prstGeom>
          <a:ln w="76200">
            <a:solidFill>
              <a:schemeClr val="accent3">
                <a:lumMod val="60000"/>
                <a:lumOff val="40000"/>
              </a:schemeClr>
            </a:solid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1">
            <a:schemeClr val="accent1"/>
          </a:lnRef>
          <a:fillRef idx="0">
            <a:schemeClr val="accent1"/>
          </a:fillRef>
          <a:effectRef idx="0">
            <a:schemeClr val="accent1"/>
          </a:effectRef>
          <a:fontRef idx="minor">
            <a:schemeClr val="tx1"/>
          </a:fontRef>
        </p:style>
      </p:cxnSp>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3166D8A-446B-4706-AA3C-1F6DA004F3DC}" type="datetimeFigureOut">
              <a:rPr lang="en-US" smtClean="0">
                <a:solidFill>
                  <a:prstClr val="black">
                    <a:tint val="75000"/>
                  </a:prstClr>
                </a:solidFill>
              </a:rPr>
              <a:pPr/>
              <a:t>6/27/2019</a:t>
            </a:fld>
            <a:endParaRPr lang="en-US" dirty="0">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BD8A0E3-C188-4C1E-8B4B-EB92D4F69458}" type="slidenum">
              <a:rPr lang="en-US" smtClean="0">
                <a:solidFill>
                  <a:prstClr val="black">
                    <a:tint val="75000"/>
                  </a:prstClr>
                </a:solidFill>
              </a:rPr>
              <a:pPr/>
              <a:t>‹#›</a:t>
            </a:fld>
            <a:endParaRPr lang="en-US" dirty="0">
              <a:solidFill>
                <a:prstClr val="black">
                  <a:tint val="75000"/>
                </a:prstClr>
              </a:solidFill>
            </a:endParaRPr>
          </a:p>
        </p:txBody>
      </p:sp>
      <p:sp>
        <p:nvSpPr>
          <p:cNvPr id="7" name="Oval 6"/>
          <p:cNvSpPr/>
          <p:nvPr userDrawn="1"/>
        </p:nvSpPr>
        <p:spPr>
          <a:xfrm>
            <a:off x="-685800" y="-609600"/>
            <a:ext cx="4191000" cy="3886200"/>
          </a:xfrm>
          <a:prstGeom prst="ellipse">
            <a:avLst/>
          </a:prstGeom>
          <a:solidFill>
            <a:schemeClr val="accent3">
              <a:lumMod val="40000"/>
              <a:lumOff val="60000"/>
            </a:schemeClr>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3" name="Oval 12"/>
          <p:cNvSpPr/>
          <p:nvPr userDrawn="1"/>
        </p:nvSpPr>
        <p:spPr>
          <a:xfrm>
            <a:off x="5638800" y="3581400"/>
            <a:ext cx="4191000" cy="3886200"/>
          </a:xfrm>
          <a:prstGeom prst="ellipse">
            <a:avLst/>
          </a:prstGeom>
          <a:solidFill>
            <a:schemeClr val="accent3">
              <a:lumMod val="40000"/>
              <a:lumOff val="60000"/>
            </a:schemeClr>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Tree>
  </p:cSld>
  <p:clrMap bg1="lt1" tx1="dk1" bg2="lt2" tx2="dk2" accent1="accent1" accent2="accent2" accent3="accent3" accent4="accent4" accent5="accent5" accent6="accent6" hlink="hlink" folHlink="folHlink"/>
  <p:sldLayoutIdLst>
    <p:sldLayoutId id="2147484081" r:id="rId1"/>
    <p:sldLayoutId id="2147484082" r:id="rId2"/>
    <p:sldLayoutId id="2147484083" r:id="rId3"/>
    <p:sldLayoutId id="2147484084" r:id="rId4"/>
    <p:sldLayoutId id="2147484085" r:id="rId5"/>
    <p:sldLayoutId id="2147484086" r:id="rId6"/>
    <p:sldLayoutId id="2147484087" r:id="rId7"/>
    <p:sldLayoutId id="2147484088" r:id="rId8"/>
    <p:sldLayoutId id="2147484089" r:id="rId9"/>
    <p:sldLayoutId id="2147484090" r:id="rId10"/>
    <p:sldLayoutId id="2147484091" r:id="rId11"/>
  </p:sldLayoutIdLst>
  <p:transition spd="slow">
    <p:split orient="vert"/>
  </p:transition>
  <p:txStyles>
    <p:titleStyle>
      <a:lvl1pPr algn="ctr" defTabSz="914400" rtl="0" eaLnBrk="1" latinLnBrk="0" hangingPunct="1">
        <a:spcBef>
          <a:spcPct val="0"/>
        </a:spcBef>
        <a:buNone/>
        <a:defRPr sz="4400" kern="1200">
          <a:solidFill>
            <a:schemeClr val="tx1"/>
          </a:solidFill>
          <a:latin typeface="Kristen ITC" pitchFamily="66" charset="0"/>
          <a:ea typeface="+mj-ea"/>
          <a:cs typeface="+mj-cs"/>
        </a:defRPr>
      </a:lvl1pPr>
    </p:titleStyle>
    <p:bodyStyle>
      <a:lvl1pPr marL="342900" indent="-342900" algn="l" defTabSz="914400" rtl="0" eaLnBrk="1" latinLnBrk="0" hangingPunct="1">
        <a:spcBef>
          <a:spcPct val="20000"/>
        </a:spcBef>
        <a:buFont typeface="Arial" pitchFamily="34" charset="0"/>
        <a:buChar char="•"/>
        <a:defRPr sz="2800" kern="1200">
          <a:solidFill>
            <a:schemeClr val="tx1"/>
          </a:solidFill>
          <a:latin typeface="Arial Narrow"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Narrow" pitchFamily="34" charset="0"/>
          <a:ea typeface="+mn-ea"/>
          <a:cs typeface="+mn-cs"/>
        </a:defRPr>
      </a:lvl2pPr>
      <a:lvl3pPr marL="1143000" indent="-228600" algn="l" defTabSz="914400" rtl="0" eaLnBrk="1" latinLnBrk="0" hangingPunct="1">
        <a:spcBef>
          <a:spcPct val="20000"/>
        </a:spcBef>
        <a:buFont typeface="Arial" pitchFamily="34" charset="0"/>
        <a:buChar char="•"/>
        <a:defRPr sz="2800" kern="1200">
          <a:solidFill>
            <a:schemeClr val="tx1"/>
          </a:solidFill>
          <a:latin typeface="Arial Narrow" pitchFamily="34" charset="0"/>
          <a:ea typeface="+mn-ea"/>
          <a:cs typeface="+mn-cs"/>
        </a:defRPr>
      </a:lvl3pPr>
      <a:lvl4pPr marL="1600200" indent="-228600" algn="l" defTabSz="914400" rtl="0" eaLnBrk="1" latinLnBrk="0" hangingPunct="1">
        <a:spcBef>
          <a:spcPct val="20000"/>
        </a:spcBef>
        <a:buFont typeface="Arial" pitchFamily="34" charset="0"/>
        <a:buChar char="–"/>
        <a:defRPr sz="2800" kern="1200">
          <a:solidFill>
            <a:schemeClr val="tx1"/>
          </a:solidFill>
          <a:latin typeface="Arial Narrow" pitchFamily="34" charset="0"/>
          <a:ea typeface="+mn-ea"/>
          <a:cs typeface="+mn-cs"/>
        </a:defRPr>
      </a:lvl4pPr>
      <a:lvl5pPr marL="2057400" indent="-228600" algn="l" defTabSz="914400" rtl="0" eaLnBrk="1" latinLnBrk="0" hangingPunct="1">
        <a:spcBef>
          <a:spcPct val="20000"/>
        </a:spcBef>
        <a:buFont typeface="Arial" pitchFamily="34" charset="0"/>
        <a:buChar char="»"/>
        <a:defRPr sz="2800" kern="1200">
          <a:solidFill>
            <a:schemeClr val="tx1"/>
          </a:solidFill>
          <a:latin typeface="Arial Narrow"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40.xml"/></Relationships>
</file>

<file path=ppt/slides/_rels/slide1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40.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1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62.xml"/></Relationships>
</file>

<file path=ppt/slides/_rels/slide2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6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3.xml"/></Relationships>
</file>

<file path=ppt/slides/_rels/slide2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84.xml"/></Relationships>
</file>

<file path=ppt/slides/_rels/slide3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84.xml"/></Relationships>
</file>

<file path=ppt/slides/_rels/slide3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8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95.xml"/></Relationships>
</file>

<file path=ppt/slides/_rels/slide3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8.xml"/></Relationships>
</file>

<file path=ppt/slides/_rels/slide3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8.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8.xml"/></Relationships>
</file>

<file path=ppt/slides/_rels/slide3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06.xml"/></Relationships>
</file>

<file path=ppt/slides/_rels/slide4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17.xml"/></Relationships>
</file>

<file path=ppt/slides/_rels/slide4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117.xml"/></Relationships>
</file>

<file path=ppt/slides/_rels/slide42.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18.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Tree>
  </p:cSld>
  <p:clrMapOvr>
    <a:masterClrMapping/>
  </p:clrMapOvr>
  <p:transition spd="slow">
    <p:split orient="vert"/>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609667" y="381000"/>
            <a:ext cx="7888699" cy="1723549"/>
          </a:xfrm>
          <a:prstGeom prst="rect">
            <a:avLst/>
          </a:prstGeom>
          <a:noFill/>
        </p:spPr>
        <p:txBody>
          <a:bodyPr wrap="none" lIns="91440" tIns="45720" rIns="91440" bIns="4572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r>
              <a:rPr lang="en-US" sz="6600" b="1" cap="none" spc="0" dirty="0">
                <a:ln/>
                <a:solidFill>
                  <a:srgbClr val="002060"/>
                </a:solidFill>
                <a:effectLst/>
                <a:latin typeface="Kristen ITC" pitchFamily="66" charset="0"/>
              </a:rPr>
              <a:t>1 Timothy</a:t>
            </a:r>
          </a:p>
          <a:p>
            <a:pPr algn="ctr"/>
            <a:r>
              <a:rPr lang="en-US" sz="4000" i="1" dirty="0">
                <a:ln/>
                <a:solidFill>
                  <a:srgbClr val="002060"/>
                </a:solidFill>
                <a:latin typeface="Kristen ITC" pitchFamily="66" charset="0"/>
              </a:rPr>
              <a:t>(With an emphasis on teaching)</a:t>
            </a:r>
            <a:endParaRPr lang="en-US" sz="4000" i="1" cap="none" spc="0" dirty="0">
              <a:ln/>
              <a:solidFill>
                <a:srgbClr val="002060"/>
              </a:solidFill>
              <a:effectLst/>
              <a:latin typeface="Kristen ITC" pitchFamily="66" charset="0"/>
            </a:endParaRPr>
          </a:p>
        </p:txBody>
      </p:sp>
      <p:pic>
        <p:nvPicPr>
          <p:cNvPr id="12290" name="Picture 2" descr="http://www.ece.nus.edu.sg/stfpage/elecsj/teaching.gif"/>
          <p:cNvPicPr>
            <a:picLocks noChangeAspect="1" noChangeArrowheads="1"/>
          </p:cNvPicPr>
          <p:nvPr/>
        </p:nvPicPr>
        <p:blipFill>
          <a:blip r:embed="rId2" cstate="print"/>
          <a:srcRect/>
          <a:stretch>
            <a:fillRect/>
          </a:stretch>
        </p:blipFill>
        <p:spPr bwMode="auto">
          <a:xfrm>
            <a:off x="6172200" y="4256800"/>
            <a:ext cx="2971800" cy="2601199"/>
          </a:xfrm>
          <a:prstGeom prst="rect">
            <a:avLst/>
          </a:prstGeom>
          <a:noFill/>
        </p:spPr>
      </p:pic>
      <p:sp>
        <p:nvSpPr>
          <p:cNvPr id="4" name="Rectangle 3"/>
          <p:cNvSpPr/>
          <p:nvPr/>
        </p:nvSpPr>
        <p:spPr>
          <a:xfrm>
            <a:off x="1449402" y="3505200"/>
            <a:ext cx="4020652" cy="923330"/>
          </a:xfrm>
          <a:prstGeom prst="rect">
            <a:avLst/>
          </a:prstGeom>
          <a:noFill/>
        </p:spPr>
        <p:txBody>
          <a:bodyPr wrap="none" lIns="91440" tIns="45720" rIns="91440" bIns="4572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r>
              <a:rPr lang="en-US" sz="5400" b="1" dirty="0">
                <a:ln/>
                <a:solidFill>
                  <a:srgbClr val="FF0000"/>
                </a:solidFill>
                <a:effectLst>
                  <a:outerShdw blurRad="38100" dist="38100" dir="2700000" algn="tl">
                    <a:srgbClr val="000000">
                      <a:alpha val="43137"/>
                    </a:srgbClr>
                  </a:outerShdw>
                </a:effectLst>
                <a:latin typeface="Kristen ITC" pitchFamily="66" charset="0"/>
              </a:rPr>
              <a:t>1 Timothy 5</a:t>
            </a:r>
            <a:endParaRPr lang="en-US" sz="3200" i="1" cap="none" spc="0" dirty="0">
              <a:ln/>
              <a:solidFill>
                <a:srgbClr val="FF0000"/>
              </a:solidFill>
              <a:effectLst>
                <a:outerShdw blurRad="38100" dist="38100" dir="2700000" algn="tl">
                  <a:srgbClr val="000000">
                    <a:alpha val="43137"/>
                  </a:srgbClr>
                </a:outerShdw>
              </a:effectLst>
              <a:latin typeface="Kristen ITC" pitchFamily="66" charset="0"/>
            </a:endParaRPr>
          </a:p>
        </p:txBody>
      </p:sp>
    </p:spTree>
  </p:cSld>
  <p:clrMapOvr>
    <a:masterClrMapping/>
  </p:clrMapOvr>
  <p:transition spd="slow">
    <p:split orient="vert"/>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ext Box 2"/>
          <p:cNvSpPr txBox="1">
            <a:spLocks noChangeArrowheads="1"/>
          </p:cNvSpPr>
          <p:nvPr/>
        </p:nvSpPr>
        <p:spPr bwMode="auto">
          <a:xfrm>
            <a:off x="1295400" y="1252240"/>
            <a:ext cx="7162800" cy="4462760"/>
          </a:xfrm>
          <a:prstGeom prst="rect">
            <a:avLst/>
          </a:prstGeom>
          <a:noFill/>
          <a:ln w="9525">
            <a:noFill/>
            <a:miter lim="800000"/>
            <a:headEnd/>
            <a:tailEnd/>
          </a:ln>
          <a:effectLst/>
        </p:spPr>
        <p:txBody>
          <a:bodyPr wrap="square">
            <a:spAutoFit/>
          </a:bodyPr>
          <a:lstStyle/>
          <a:p>
            <a:pPr defTabSz="466725"/>
            <a:r>
              <a:rPr lang="en-US" sz="2800" b="1" dirty="0">
                <a:latin typeface="Arial Narrow" pitchFamily="34" charset="0"/>
              </a:rPr>
              <a:t>I. Sound Doctrine (1)</a:t>
            </a:r>
          </a:p>
          <a:p>
            <a:pPr defTabSz="466725"/>
            <a:endParaRPr lang="en-US" sz="1200" b="1" dirty="0">
              <a:latin typeface="Arial Narrow" pitchFamily="34" charset="0"/>
            </a:endParaRPr>
          </a:p>
          <a:p>
            <a:pPr defTabSz="466725"/>
            <a:r>
              <a:rPr lang="en-US" sz="2800" b="1" dirty="0">
                <a:latin typeface="Arial Narrow" pitchFamily="34" charset="0"/>
              </a:rPr>
              <a:t>II. Public Worship (2)</a:t>
            </a:r>
          </a:p>
          <a:p>
            <a:pPr defTabSz="466725"/>
            <a:endParaRPr lang="en-US" sz="1200" b="1" dirty="0">
              <a:latin typeface="Arial Narrow" pitchFamily="34" charset="0"/>
            </a:endParaRPr>
          </a:p>
          <a:p>
            <a:pPr defTabSz="466725"/>
            <a:r>
              <a:rPr lang="en-US" sz="2800" b="1" dirty="0">
                <a:latin typeface="Arial Narrow" pitchFamily="34" charset="0"/>
              </a:rPr>
              <a:t>III. Church Officers (3)</a:t>
            </a:r>
          </a:p>
          <a:p>
            <a:pPr defTabSz="466725"/>
            <a:endParaRPr lang="en-US" sz="1200" b="1" dirty="0">
              <a:latin typeface="Arial Narrow" pitchFamily="34" charset="0"/>
            </a:endParaRPr>
          </a:p>
          <a:p>
            <a:pPr defTabSz="466725"/>
            <a:r>
              <a:rPr lang="en-US" sz="2800" b="1" dirty="0">
                <a:latin typeface="Arial Narrow" pitchFamily="34" charset="0"/>
              </a:rPr>
              <a:t>IV. False Teachers (4)</a:t>
            </a:r>
          </a:p>
          <a:p>
            <a:pPr defTabSz="466725"/>
            <a:endParaRPr lang="en-US" sz="1200" b="1" dirty="0">
              <a:latin typeface="Arial Narrow" pitchFamily="34" charset="0"/>
            </a:endParaRPr>
          </a:p>
          <a:p>
            <a:pPr defTabSz="466725"/>
            <a:r>
              <a:rPr lang="en-US" sz="2800" b="1" dirty="0">
                <a:latin typeface="Arial Narrow" pitchFamily="34" charset="0"/>
              </a:rPr>
              <a:t>V. Care Of Members Of The Church (5:1-6:2)</a:t>
            </a:r>
          </a:p>
          <a:p>
            <a:pPr defTabSz="466725"/>
            <a:endParaRPr lang="en-US" sz="1200" b="1" dirty="0">
              <a:latin typeface="Arial Narrow" pitchFamily="34" charset="0"/>
            </a:endParaRPr>
          </a:p>
          <a:p>
            <a:pPr defTabSz="466725"/>
            <a:r>
              <a:rPr lang="en-US" sz="2800" b="1" dirty="0">
                <a:latin typeface="Arial Narrow" pitchFamily="34" charset="0"/>
              </a:rPr>
              <a:t>VI. The Minister Himself (6:3-21)</a:t>
            </a:r>
          </a:p>
          <a:p>
            <a:pPr defTabSz="466725"/>
            <a:endParaRPr lang="en-US" sz="2800" b="1" dirty="0">
              <a:latin typeface="Arial Narrow" pitchFamily="34" charset="0"/>
            </a:endParaRPr>
          </a:p>
          <a:p>
            <a:pPr algn="r" defTabSz="466725"/>
            <a:r>
              <a:rPr lang="en-US" sz="2800" b="1" dirty="0">
                <a:latin typeface="Arial Narrow" pitchFamily="34" charset="0"/>
              </a:rPr>
              <a:t>				</a:t>
            </a:r>
            <a:r>
              <a:rPr lang="en-US" sz="2800" i="1" dirty="0">
                <a:latin typeface="Arial Narrow" pitchFamily="34" charset="0"/>
              </a:rPr>
              <a:t>- Don </a:t>
            </a:r>
            <a:r>
              <a:rPr lang="en-US" sz="2800" i="1" dirty="0" err="1">
                <a:latin typeface="Arial Narrow" pitchFamily="34" charset="0"/>
              </a:rPr>
              <a:t>Dewelt</a:t>
            </a:r>
            <a:endParaRPr lang="en-US" sz="2800" i="1" dirty="0">
              <a:latin typeface="Arial Narrow" pitchFamily="34" charset="0"/>
            </a:endParaRPr>
          </a:p>
        </p:txBody>
      </p:sp>
      <p:sp>
        <p:nvSpPr>
          <p:cNvPr id="25603" name="Text Box 3"/>
          <p:cNvSpPr txBox="1">
            <a:spLocks noChangeArrowheads="1"/>
          </p:cNvSpPr>
          <p:nvPr/>
        </p:nvSpPr>
        <p:spPr bwMode="auto">
          <a:xfrm>
            <a:off x="0" y="0"/>
            <a:ext cx="9144000" cy="892552"/>
          </a:xfrm>
          <a:prstGeom prst="rect">
            <a:avLst/>
          </a:prstGeom>
          <a:solidFill>
            <a:srgbClr val="002060"/>
          </a:solidFill>
          <a:ln w="9525">
            <a:noFill/>
            <a:miter lim="800000"/>
            <a:headEnd/>
            <a:tailEnd/>
          </a:ln>
          <a:effectLst/>
        </p:spPr>
        <p:txBody>
          <a:bodyPr>
            <a:spAutoFit/>
          </a:bodyPr>
          <a:lstStyle/>
          <a:p>
            <a:pPr algn="ctr"/>
            <a:endParaRPr lang="en-US" sz="1000" i="1" dirty="0">
              <a:solidFill>
                <a:srgbClr val="FFFF00"/>
              </a:solidFill>
              <a:latin typeface="Kristen ITC" pitchFamily="66" charset="0"/>
            </a:endParaRPr>
          </a:p>
          <a:p>
            <a:pPr algn="ctr"/>
            <a:r>
              <a:rPr lang="en-US" sz="3200" i="1" dirty="0">
                <a:solidFill>
                  <a:srgbClr val="FFFF00"/>
                </a:solidFill>
                <a:latin typeface="Kristen ITC" pitchFamily="66" charset="0"/>
              </a:rPr>
              <a:t>What &amp; How To Teach</a:t>
            </a:r>
          </a:p>
          <a:p>
            <a:pPr algn="ctr"/>
            <a:endParaRPr lang="en-US" sz="1000" i="1" dirty="0">
              <a:solidFill>
                <a:srgbClr val="FFFF00"/>
              </a:solidFill>
              <a:latin typeface="Kristen ITC" pitchFamily="66" charset="0"/>
            </a:endParaRPr>
          </a:p>
        </p:txBody>
      </p:sp>
    </p:spTree>
  </p:cSld>
  <p:clrMapOvr>
    <a:masterClrMapping/>
  </p:clrMapOvr>
  <p:transition spd="slow">
    <p:split orient="vert"/>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609667" y="381000"/>
            <a:ext cx="7888699" cy="1723549"/>
          </a:xfrm>
          <a:prstGeom prst="rect">
            <a:avLst/>
          </a:prstGeom>
          <a:noFill/>
        </p:spPr>
        <p:txBody>
          <a:bodyPr wrap="none" lIns="91440" tIns="45720" rIns="91440" bIns="4572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r>
              <a:rPr lang="en-US" sz="6600" b="1" cap="none" spc="0" dirty="0">
                <a:ln/>
                <a:solidFill>
                  <a:srgbClr val="002060"/>
                </a:solidFill>
                <a:effectLst/>
                <a:latin typeface="Kristen ITC" pitchFamily="66" charset="0"/>
              </a:rPr>
              <a:t>1 Timothy</a:t>
            </a:r>
          </a:p>
          <a:p>
            <a:pPr algn="ctr"/>
            <a:r>
              <a:rPr lang="en-US" sz="4000" i="1" dirty="0">
                <a:ln/>
                <a:solidFill>
                  <a:srgbClr val="002060"/>
                </a:solidFill>
                <a:latin typeface="Kristen ITC" pitchFamily="66" charset="0"/>
              </a:rPr>
              <a:t>(With an emphasis on teaching)</a:t>
            </a:r>
            <a:endParaRPr lang="en-US" sz="4000" i="1" cap="none" spc="0" dirty="0">
              <a:ln/>
              <a:solidFill>
                <a:srgbClr val="002060"/>
              </a:solidFill>
              <a:effectLst/>
              <a:latin typeface="Kristen ITC" pitchFamily="66" charset="0"/>
            </a:endParaRPr>
          </a:p>
        </p:txBody>
      </p:sp>
      <p:pic>
        <p:nvPicPr>
          <p:cNvPr id="12290" name="Picture 2" descr="http://www.ece.nus.edu.sg/stfpage/elecsj/teaching.gif"/>
          <p:cNvPicPr>
            <a:picLocks noChangeAspect="1" noChangeArrowheads="1"/>
          </p:cNvPicPr>
          <p:nvPr/>
        </p:nvPicPr>
        <p:blipFill>
          <a:blip r:embed="rId2" cstate="print"/>
          <a:srcRect/>
          <a:stretch>
            <a:fillRect/>
          </a:stretch>
        </p:blipFill>
        <p:spPr bwMode="auto">
          <a:xfrm>
            <a:off x="6172200" y="4256800"/>
            <a:ext cx="2971800" cy="2601199"/>
          </a:xfrm>
          <a:prstGeom prst="rect">
            <a:avLst/>
          </a:prstGeom>
          <a:noFill/>
        </p:spPr>
      </p:pic>
      <p:sp>
        <p:nvSpPr>
          <p:cNvPr id="5" name="Bevel 4"/>
          <p:cNvSpPr/>
          <p:nvPr/>
        </p:nvSpPr>
        <p:spPr>
          <a:xfrm>
            <a:off x="914400" y="2590800"/>
            <a:ext cx="5943600" cy="838200"/>
          </a:xfrm>
          <a:prstGeom prst="bevel">
            <a:avLst/>
          </a:prstGeom>
          <a:solidFill>
            <a:schemeClr val="accent3">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00050" indent="-400050" algn="ctr">
              <a:buFont typeface="+mj-lt"/>
              <a:buAutoNum type="romanUcPeriod"/>
            </a:pPr>
            <a:r>
              <a:rPr lang="en-US" sz="2800" dirty="0">
                <a:solidFill>
                  <a:schemeClr val="accent3">
                    <a:lumMod val="20000"/>
                    <a:lumOff val="80000"/>
                  </a:schemeClr>
                </a:solidFill>
                <a:effectLst>
                  <a:outerShdw blurRad="38100" dist="38100" dir="2700000" algn="tl">
                    <a:srgbClr val="000000">
                      <a:alpha val="43137"/>
                    </a:srgbClr>
                  </a:outerShdw>
                </a:effectLst>
                <a:latin typeface="Kristen ITC" pitchFamily="66" charset="0"/>
              </a:rPr>
              <a:t>Overview of the Chapter</a:t>
            </a:r>
          </a:p>
        </p:txBody>
      </p:sp>
    </p:spTree>
  </p:cSld>
  <p:clrMapOvr>
    <a:masterClrMapping/>
  </p:clrMapOvr>
  <p:transition spd="slow">
    <p:split orient="vert"/>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Text Box 1027"/>
          <p:cNvSpPr txBox="1">
            <a:spLocks noChangeArrowheads="1"/>
          </p:cNvSpPr>
          <p:nvPr/>
        </p:nvSpPr>
        <p:spPr bwMode="auto">
          <a:xfrm>
            <a:off x="3175" y="0"/>
            <a:ext cx="9140825" cy="1015663"/>
          </a:xfrm>
          <a:prstGeom prst="rect">
            <a:avLst/>
          </a:prstGeom>
          <a:solidFill>
            <a:srgbClr val="002060"/>
          </a:solidFill>
          <a:ln w="9525">
            <a:noFill/>
            <a:miter lim="800000"/>
            <a:headEnd/>
            <a:tailEnd/>
          </a:ln>
          <a:effectLst/>
        </p:spPr>
        <p:txBody>
          <a:bodyPr>
            <a:spAutoFit/>
          </a:bodyPr>
          <a:lstStyle/>
          <a:p>
            <a:pPr algn="ctr"/>
            <a:r>
              <a:rPr lang="en-US" sz="3200" dirty="0">
                <a:solidFill>
                  <a:schemeClr val="accent3">
                    <a:lumMod val="20000"/>
                    <a:lumOff val="80000"/>
                  </a:schemeClr>
                </a:solidFill>
                <a:latin typeface="Kristen ITC" pitchFamily="66" charset="0"/>
              </a:rPr>
              <a:t>1 Timothy 5</a:t>
            </a:r>
            <a:endParaRPr lang="en-US" sz="3200" i="1" dirty="0">
              <a:solidFill>
                <a:schemeClr val="accent3">
                  <a:lumMod val="20000"/>
                  <a:lumOff val="80000"/>
                </a:schemeClr>
              </a:solidFill>
              <a:latin typeface="Kristen ITC" pitchFamily="66" charset="0"/>
            </a:endParaRPr>
          </a:p>
          <a:p>
            <a:pPr algn="ctr"/>
            <a:r>
              <a:rPr lang="en-US" sz="2800" b="1" i="1" dirty="0">
                <a:solidFill>
                  <a:schemeClr val="bg1"/>
                </a:solidFill>
                <a:latin typeface="Kristen ITC" pitchFamily="66" charset="0"/>
              </a:rPr>
              <a:t>“</a:t>
            </a:r>
            <a:r>
              <a:rPr lang="en-US" sz="2400" b="1" i="1" dirty="0">
                <a:solidFill>
                  <a:schemeClr val="bg1"/>
                </a:solidFill>
                <a:latin typeface="Kristen ITC" pitchFamily="66" charset="0"/>
              </a:rPr>
              <a:t>Instructions Regarding Various Groups</a:t>
            </a:r>
            <a:r>
              <a:rPr lang="en-US" sz="2800" b="1" i="1" dirty="0">
                <a:solidFill>
                  <a:schemeClr val="bg1"/>
                </a:solidFill>
                <a:latin typeface="Kristen ITC" pitchFamily="66" charset="0"/>
              </a:rPr>
              <a:t>”</a:t>
            </a:r>
          </a:p>
        </p:txBody>
      </p:sp>
      <p:sp>
        <p:nvSpPr>
          <p:cNvPr id="6" name="Text Box 3"/>
          <p:cNvSpPr txBox="1">
            <a:spLocks noChangeArrowheads="1"/>
          </p:cNvSpPr>
          <p:nvPr/>
        </p:nvSpPr>
        <p:spPr bwMode="auto">
          <a:xfrm>
            <a:off x="609600" y="1295400"/>
            <a:ext cx="8305800" cy="2369880"/>
          </a:xfrm>
          <a:prstGeom prst="rect">
            <a:avLst/>
          </a:prstGeom>
          <a:noFill/>
          <a:ln w="9525">
            <a:noFill/>
            <a:miter lim="800000"/>
            <a:headEnd/>
            <a:tailEnd/>
          </a:ln>
          <a:effectLst/>
        </p:spPr>
        <p:txBody>
          <a:bodyPr wrap="square">
            <a:spAutoFit/>
          </a:bodyPr>
          <a:lstStyle/>
          <a:p>
            <a:pPr marL="514350" indent="-514350" defTabSz="168275">
              <a:buFont typeface="+mj-lt"/>
              <a:buAutoNum type="romanUcPeriod"/>
            </a:pPr>
            <a:r>
              <a:rPr lang="en-US" sz="2800" b="1" u="sng" dirty="0">
                <a:solidFill>
                  <a:srgbClr val="002060"/>
                </a:solidFill>
                <a:latin typeface="Arial Narrow" pitchFamily="34" charset="0"/>
              </a:rPr>
              <a:t>Treatment of Younger &amp; Older </a:t>
            </a:r>
            <a:r>
              <a:rPr lang="en-US" sz="2400" dirty="0">
                <a:latin typeface="Arial Narrow" pitchFamily="34" charset="0"/>
              </a:rPr>
              <a:t>(vv. 1-2)</a:t>
            </a:r>
          </a:p>
          <a:p>
            <a:pPr marL="514350" indent="-514350" defTabSz="168275">
              <a:buFont typeface="+mj-lt"/>
              <a:buAutoNum type="romanUcPeriod"/>
            </a:pPr>
            <a:endParaRPr lang="en-US" sz="1200" dirty="0">
              <a:latin typeface="Arial Narrow" pitchFamily="34" charset="0"/>
            </a:endParaRPr>
          </a:p>
          <a:p>
            <a:pPr marL="514350" indent="-514350" defTabSz="168275">
              <a:buFont typeface="+mj-lt"/>
              <a:buAutoNum type="romanUcPeriod"/>
            </a:pPr>
            <a:r>
              <a:rPr lang="en-US" sz="2800" b="1" u="sng" dirty="0">
                <a:solidFill>
                  <a:srgbClr val="002060"/>
                </a:solidFill>
                <a:latin typeface="Arial Narrow" pitchFamily="34" charset="0"/>
              </a:rPr>
              <a:t>Widows</a:t>
            </a:r>
            <a:r>
              <a:rPr lang="en-US" sz="2800" b="1" dirty="0">
                <a:solidFill>
                  <a:srgbClr val="002060"/>
                </a:solidFill>
                <a:latin typeface="Arial Narrow" pitchFamily="34" charset="0"/>
              </a:rPr>
              <a:t> </a:t>
            </a:r>
            <a:r>
              <a:rPr lang="en-US" sz="2400" dirty="0">
                <a:latin typeface="Arial Narrow" pitchFamily="34" charset="0"/>
              </a:rPr>
              <a:t>(vv. 3-16)</a:t>
            </a:r>
          </a:p>
          <a:p>
            <a:pPr marL="514350" indent="-514350" defTabSz="168275">
              <a:buFont typeface="+mj-lt"/>
              <a:buAutoNum type="romanUcPeriod"/>
            </a:pPr>
            <a:endParaRPr lang="en-US" sz="1200" dirty="0">
              <a:latin typeface="Arial Narrow" pitchFamily="34" charset="0"/>
            </a:endParaRPr>
          </a:p>
          <a:p>
            <a:pPr marL="514350" indent="-514350" defTabSz="168275">
              <a:buFont typeface="+mj-lt"/>
              <a:buAutoNum type="romanUcPeriod"/>
            </a:pPr>
            <a:r>
              <a:rPr lang="en-US" sz="2800" b="1" u="sng" dirty="0">
                <a:solidFill>
                  <a:srgbClr val="002060"/>
                </a:solidFill>
                <a:latin typeface="Arial Narrow" pitchFamily="34" charset="0"/>
              </a:rPr>
              <a:t>Elders</a:t>
            </a:r>
            <a:r>
              <a:rPr lang="en-US" sz="2400" dirty="0">
                <a:latin typeface="Arial Narrow" pitchFamily="34" charset="0"/>
              </a:rPr>
              <a:t> (vv. 17-20)</a:t>
            </a:r>
          </a:p>
          <a:p>
            <a:pPr marL="514350" indent="-514350" defTabSz="168275">
              <a:buFont typeface="+mj-lt"/>
              <a:buAutoNum type="romanUcPeriod"/>
            </a:pPr>
            <a:endParaRPr lang="en-US" sz="1200" dirty="0">
              <a:latin typeface="Arial Narrow" pitchFamily="34" charset="0"/>
            </a:endParaRPr>
          </a:p>
          <a:p>
            <a:pPr marL="514350" indent="-514350" defTabSz="168275">
              <a:buFont typeface="+mj-lt"/>
              <a:buAutoNum type="romanUcPeriod"/>
            </a:pPr>
            <a:r>
              <a:rPr lang="en-US" sz="2800" b="1" u="sng" dirty="0">
                <a:solidFill>
                  <a:srgbClr val="002060"/>
                </a:solidFill>
                <a:latin typeface="Arial Narrow" pitchFamily="34" charset="0"/>
              </a:rPr>
              <a:t>Personal Instructions </a:t>
            </a:r>
            <a:r>
              <a:rPr lang="en-US" sz="2400" dirty="0">
                <a:latin typeface="Arial Narrow" pitchFamily="34" charset="0"/>
              </a:rPr>
              <a:t>(vv. 21-25)</a:t>
            </a:r>
          </a:p>
        </p:txBody>
      </p:sp>
    </p:spTree>
  </p:cSld>
  <p:clrMapOvr>
    <a:masterClrMapping/>
  </p:clrMapOvr>
  <p:transition spd="slow">
    <p:split orient="vert"/>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Text Box 1027"/>
          <p:cNvSpPr txBox="1">
            <a:spLocks noChangeArrowheads="1"/>
          </p:cNvSpPr>
          <p:nvPr/>
        </p:nvSpPr>
        <p:spPr bwMode="auto">
          <a:xfrm>
            <a:off x="3175" y="0"/>
            <a:ext cx="9140825" cy="1015663"/>
          </a:xfrm>
          <a:prstGeom prst="rect">
            <a:avLst/>
          </a:prstGeom>
          <a:solidFill>
            <a:srgbClr val="002060"/>
          </a:solidFill>
          <a:ln w="9525">
            <a:noFill/>
            <a:miter lim="800000"/>
            <a:headEnd/>
            <a:tailEnd/>
          </a:ln>
          <a:effectLst/>
        </p:spPr>
        <p:txBody>
          <a:bodyPr>
            <a:spAutoFit/>
          </a:bodyPr>
          <a:lstStyle/>
          <a:p>
            <a:pPr algn="ctr"/>
            <a:r>
              <a:rPr lang="en-US" sz="3200" dirty="0">
                <a:solidFill>
                  <a:schemeClr val="accent3">
                    <a:lumMod val="20000"/>
                    <a:lumOff val="80000"/>
                  </a:schemeClr>
                </a:solidFill>
                <a:latin typeface="Kristen ITC" pitchFamily="66" charset="0"/>
              </a:rPr>
              <a:t>1 Timothy 5</a:t>
            </a:r>
            <a:endParaRPr lang="en-US" sz="3200" i="1" dirty="0">
              <a:solidFill>
                <a:schemeClr val="accent3">
                  <a:lumMod val="20000"/>
                  <a:lumOff val="80000"/>
                </a:schemeClr>
              </a:solidFill>
              <a:latin typeface="Kristen ITC" pitchFamily="66" charset="0"/>
            </a:endParaRPr>
          </a:p>
          <a:p>
            <a:pPr algn="ctr"/>
            <a:r>
              <a:rPr lang="en-US" sz="2800" b="1" i="1" dirty="0">
                <a:solidFill>
                  <a:schemeClr val="bg1"/>
                </a:solidFill>
                <a:latin typeface="Kristen ITC" pitchFamily="66" charset="0"/>
              </a:rPr>
              <a:t>“</a:t>
            </a:r>
            <a:r>
              <a:rPr lang="en-US" sz="2400" b="1" i="1" dirty="0">
                <a:solidFill>
                  <a:schemeClr val="bg1"/>
                </a:solidFill>
                <a:latin typeface="Kristen ITC" pitchFamily="66" charset="0"/>
              </a:rPr>
              <a:t>Instructions Regarding Various Groups</a:t>
            </a:r>
            <a:r>
              <a:rPr lang="en-US" sz="2800" b="1" i="1" dirty="0">
                <a:solidFill>
                  <a:schemeClr val="bg1"/>
                </a:solidFill>
                <a:latin typeface="Kristen ITC" pitchFamily="66" charset="0"/>
              </a:rPr>
              <a:t>”</a:t>
            </a:r>
          </a:p>
        </p:txBody>
      </p:sp>
      <p:sp>
        <p:nvSpPr>
          <p:cNvPr id="6" name="Text Box 3"/>
          <p:cNvSpPr txBox="1">
            <a:spLocks noChangeArrowheads="1"/>
          </p:cNvSpPr>
          <p:nvPr/>
        </p:nvSpPr>
        <p:spPr bwMode="auto">
          <a:xfrm>
            <a:off x="609600" y="1295400"/>
            <a:ext cx="8305800" cy="2185214"/>
          </a:xfrm>
          <a:prstGeom prst="rect">
            <a:avLst/>
          </a:prstGeom>
          <a:noFill/>
          <a:ln w="9525">
            <a:noFill/>
            <a:miter lim="800000"/>
            <a:headEnd/>
            <a:tailEnd/>
          </a:ln>
          <a:effectLst/>
        </p:spPr>
        <p:txBody>
          <a:bodyPr wrap="square">
            <a:spAutoFit/>
          </a:bodyPr>
          <a:lstStyle/>
          <a:p>
            <a:pPr marL="514350" indent="-514350" defTabSz="168275">
              <a:buFont typeface="+mj-lt"/>
              <a:buAutoNum type="romanUcPeriod"/>
            </a:pPr>
            <a:r>
              <a:rPr lang="en-US" sz="2800" b="1" u="sng" dirty="0">
                <a:solidFill>
                  <a:srgbClr val="002060"/>
                </a:solidFill>
                <a:latin typeface="Arial Narrow" pitchFamily="34" charset="0"/>
              </a:rPr>
              <a:t>Treatment of Younger &amp; Older </a:t>
            </a:r>
            <a:r>
              <a:rPr lang="en-US" sz="2400" dirty="0">
                <a:latin typeface="Arial Narrow" pitchFamily="34" charset="0"/>
              </a:rPr>
              <a:t>(vv. 1-2)</a:t>
            </a:r>
          </a:p>
          <a:p>
            <a:pPr marL="514350" indent="-514350" defTabSz="168275">
              <a:buFont typeface="+mj-lt"/>
              <a:buAutoNum type="romanUcPeriod"/>
            </a:pPr>
            <a:endParaRPr lang="en-US" sz="1200" dirty="0">
              <a:latin typeface="Arial Narrow" pitchFamily="34" charset="0"/>
            </a:endParaRPr>
          </a:p>
          <a:p>
            <a:pPr marL="971550" lvl="1" indent="-514350" defTabSz="168275">
              <a:buFont typeface="+mj-lt"/>
              <a:buAutoNum type="alphaUcPeriod"/>
            </a:pPr>
            <a:r>
              <a:rPr lang="en-US" sz="2400" dirty="0">
                <a:latin typeface="Arial Narrow" pitchFamily="34" charset="0"/>
              </a:rPr>
              <a:t>Older men – as fathers (v. 1)</a:t>
            </a:r>
          </a:p>
          <a:p>
            <a:pPr marL="971550" lvl="1" indent="-514350" defTabSz="168275">
              <a:buFont typeface="+mj-lt"/>
              <a:buAutoNum type="alphaUcPeriod"/>
            </a:pPr>
            <a:r>
              <a:rPr lang="en-US" sz="2400" dirty="0">
                <a:latin typeface="Arial Narrow" pitchFamily="34" charset="0"/>
              </a:rPr>
              <a:t>Younger men – as brethren (v.2)</a:t>
            </a:r>
          </a:p>
          <a:p>
            <a:pPr marL="971550" lvl="1" indent="-514350" defTabSz="168275">
              <a:buFont typeface="+mj-lt"/>
              <a:buAutoNum type="alphaUcPeriod"/>
            </a:pPr>
            <a:r>
              <a:rPr lang="en-US" sz="2400" dirty="0">
                <a:latin typeface="Arial Narrow" pitchFamily="34" charset="0"/>
              </a:rPr>
              <a:t>Older women – as mothers (v. 2)</a:t>
            </a:r>
          </a:p>
          <a:p>
            <a:pPr marL="971550" lvl="1" indent="-514350" defTabSz="168275">
              <a:buFont typeface="+mj-lt"/>
              <a:buAutoNum type="alphaUcPeriod"/>
            </a:pPr>
            <a:r>
              <a:rPr lang="en-US" sz="2400" dirty="0">
                <a:latin typeface="Arial Narrow" pitchFamily="34" charset="0"/>
              </a:rPr>
              <a:t>Younger women – as sisters (v. 2)</a:t>
            </a:r>
          </a:p>
        </p:txBody>
      </p:sp>
    </p:spTree>
  </p:cSld>
  <p:clrMapOvr>
    <a:masterClrMapping/>
  </p:clrMapOvr>
  <p:transition spd="slow">
    <p:split orient="vert"/>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Text Box 1027"/>
          <p:cNvSpPr txBox="1">
            <a:spLocks noChangeArrowheads="1"/>
          </p:cNvSpPr>
          <p:nvPr/>
        </p:nvSpPr>
        <p:spPr bwMode="auto">
          <a:xfrm>
            <a:off x="3175" y="0"/>
            <a:ext cx="9140825" cy="1015663"/>
          </a:xfrm>
          <a:prstGeom prst="rect">
            <a:avLst/>
          </a:prstGeom>
          <a:solidFill>
            <a:srgbClr val="002060"/>
          </a:solidFill>
          <a:ln w="9525">
            <a:noFill/>
            <a:miter lim="800000"/>
            <a:headEnd/>
            <a:tailEnd/>
          </a:ln>
          <a:effectLst/>
        </p:spPr>
        <p:txBody>
          <a:bodyPr>
            <a:spAutoFit/>
          </a:bodyPr>
          <a:lstStyle/>
          <a:p>
            <a:pPr algn="ctr"/>
            <a:r>
              <a:rPr lang="en-US" sz="3200" dirty="0">
                <a:solidFill>
                  <a:schemeClr val="accent3">
                    <a:lumMod val="20000"/>
                    <a:lumOff val="80000"/>
                  </a:schemeClr>
                </a:solidFill>
                <a:latin typeface="Kristen ITC" pitchFamily="66" charset="0"/>
              </a:rPr>
              <a:t>1 Timothy 5</a:t>
            </a:r>
            <a:endParaRPr lang="en-US" sz="3200" i="1" dirty="0">
              <a:solidFill>
                <a:schemeClr val="accent3">
                  <a:lumMod val="20000"/>
                  <a:lumOff val="80000"/>
                </a:schemeClr>
              </a:solidFill>
              <a:latin typeface="Kristen ITC" pitchFamily="66" charset="0"/>
            </a:endParaRPr>
          </a:p>
          <a:p>
            <a:pPr algn="ctr"/>
            <a:r>
              <a:rPr lang="en-US" sz="2800" b="1" i="1" dirty="0">
                <a:solidFill>
                  <a:schemeClr val="bg1"/>
                </a:solidFill>
                <a:latin typeface="Kristen ITC" pitchFamily="66" charset="0"/>
              </a:rPr>
              <a:t>“</a:t>
            </a:r>
            <a:r>
              <a:rPr lang="en-US" sz="2400" b="1" i="1" dirty="0">
                <a:solidFill>
                  <a:schemeClr val="bg1"/>
                </a:solidFill>
                <a:latin typeface="Kristen ITC" pitchFamily="66" charset="0"/>
              </a:rPr>
              <a:t>Instructions Regarding Various Groups</a:t>
            </a:r>
            <a:r>
              <a:rPr lang="en-US" sz="2800" b="1" i="1" dirty="0">
                <a:solidFill>
                  <a:schemeClr val="bg1"/>
                </a:solidFill>
                <a:latin typeface="Kristen ITC" pitchFamily="66" charset="0"/>
              </a:rPr>
              <a:t>”</a:t>
            </a:r>
          </a:p>
        </p:txBody>
      </p:sp>
      <p:sp>
        <p:nvSpPr>
          <p:cNvPr id="6" name="Text Box 3"/>
          <p:cNvSpPr txBox="1">
            <a:spLocks noChangeArrowheads="1"/>
          </p:cNvSpPr>
          <p:nvPr/>
        </p:nvSpPr>
        <p:spPr bwMode="auto">
          <a:xfrm>
            <a:off x="609600" y="1295400"/>
            <a:ext cx="8305800" cy="3539430"/>
          </a:xfrm>
          <a:prstGeom prst="rect">
            <a:avLst/>
          </a:prstGeom>
          <a:noFill/>
          <a:ln w="9525">
            <a:noFill/>
            <a:miter lim="800000"/>
            <a:headEnd/>
            <a:tailEnd/>
          </a:ln>
          <a:effectLst/>
        </p:spPr>
        <p:txBody>
          <a:bodyPr wrap="square">
            <a:spAutoFit/>
          </a:bodyPr>
          <a:lstStyle/>
          <a:p>
            <a:pPr marL="514350" indent="-514350" defTabSz="168275">
              <a:buFont typeface="+mj-lt"/>
              <a:buAutoNum type="romanUcPeriod"/>
            </a:pPr>
            <a:r>
              <a:rPr lang="en-US" sz="2800" b="1" u="sng" dirty="0">
                <a:solidFill>
                  <a:srgbClr val="002060"/>
                </a:solidFill>
                <a:latin typeface="Arial Narrow" pitchFamily="34" charset="0"/>
              </a:rPr>
              <a:t>Treatment of Younger &amp; Older </a:t>
            </a:r>
            <a:r>
              <a:rPr lang="en-US" sz="2400" dirty="0">
                <a:latin typeface="Arial Narrow" pitchFamily="34" charset="0"/>
              </a:rPr>
              <a:t>(vv. 1-2)</a:t>
            </a:r>
          </a:p>
          <a:p>
            <a:pPr marL="514350" indent="-514350" defTabSz="168275">
              <a:buFont typeface="+mj-lt"/>
              <a:buAutoNum type="romanUcPeriod"/>
            </a:pPr>
            <a:endParaRPr lang="en-US" sz="1200" dirty="0">
              <a:latin typeface="Arial Narrow" pitchFamily="34" charset="0"/>
            </a:endParaRPr>
          </a:p>
          <a:p>
            <a:pPr marL="514350" indent="-514350" defTabSz="168275">
              <a:buFont typeface="+mj-lt"/>
              <a:buAutoNum type="romanUcPeriod"/>
            </a:pPr>
            <a:r>
              <a:rPr lang="en-US" sz="2800" b="1" u="sng" dirty="0">
                <a:solidFill>
                  <a:srgbClr val="002060"/>
                </a:solidFill>
                <a:latin typeface="Arial Narrow" pitchFamily="34" charset="0"/>
              </a:rPr>
              <a:t>Widows</a:t>
            </a:r>
            <a:r>
              <a:rPr lang="en-US" sz="2800" b="1" dirty="0">
                <a:solidFill>
                  <a:srgbClr val="002060"/>
                </a:solidFill>
                <a:latin typeface="Arial Narrow" pitchFamily="34" charset="0"/>
              </a:rPr>
              <a:t> </a:t>
            </a:r>
            <a:r>
              <a:rPr lang="en-US" sz="2400" dirty="0">
                <a:latin typeface="Arial Narrow" pitchFamily="34" charset="0"/>
              </a:rPr>
              <a:t>(vv. 3-16)</a:t>
            </a:r>
          </a:p>
          <a:p>
            <a:pPr marL="971550" lvl="1" indent="-514350" defTabSz="168275">
              <a:buFont typeface="+mj-lt"/>
              <a:buAutoNum type="alphaUcPeriod"/>
            </a:pPr>
            <a:endParaRPr lang="en-US" sz="1200" dirty="0">
              <a:latin typeface="Arial Narrow" pitchFamily="34" charset="0"/>
            </a:endParaRPr>
          </a:p>
          <a:p>
            <a:pPr marL="971550" lvl="1" indent="-514350" defTabSz="168275">
              <a:buFont typeface="+mj-lt"/>
              <a:buAutoNum type="alphaUcPeriod"/>
            </a:pPr>
            <a:r>
              <a:rPr lang="en-US" sz="2400" i="1" dirty="0">
                <a:latin typeface="Arial Narrow" pitchFamily="34" charset="0"/>
              </a:rPr>
              <a:t>Older widows </a:t>
            </a:r>
            <a:r>
              <a:rPr lang="en-US" sz="2400" dirty="0">
                <a:latin typeface="Arial Narrow" pitchFamily="34" charset="0"/>
              </a:rPr>
              <a:t>(vv. 3-10)</a:t>
            </a:r>
          </a:p>
          <a:p>
            <a:pPr marL="1428750" lvl="2" indent="-514350" defTabSz="168275">
              <a:buFont typeface="+mj-lt"/>
              <a:buAutoNum type="arabicPeriod"/>
            </a:pPr>
            <a:r>
              <a:rPr lang="en-US" sz="2400" dirty="0">
                <a:latin typeface="Arial Narrow" pitchFamily="34" charset="0"/>
              </a:rPr>
              <a:t>Widows indeed (vv. 3-8)</a:t>
            </a:r>
          </a:p>
          <a:p>
            <a:pPr marL="1885950" lvl="3" indent="-514350" defTabSz="168275">
              <a:buFont typeface="+mj-lt"/>
              <a:buAutoNum type="alphaLcPeriod"/>
            </a:pPr>
            <a:r>
              <a:rPr lang="en-US" sz="2400" dirty="0">
                <a:latin typeface="Arial Narrow" pitchFamily="34" charset="0"/>
              </a:rPr>
              <a:t>Honor (v. 3)</a:t>
            </a:r>
          </a:p>
          <a:p>
            <a:pPr marL="1885950" lvl="3" indent="-514350" defTabSz="168275">
              <a:buFont typeface="+mj-lt"/>
              <a:buAutoNum type="alphaLcPeriod"/>
            </a:pPr>
            <a:r>
              <a:rPr lang="en-US" sz="2400" dirty="0">
                <a:latin typeface="Arial Narrow" pitchFamily="34" charset="0"/>
              </a:rPr>
              <a:t>Should be care for by family (vv. 4, 8)</a:t>
            </a:r>
          </a:p>
          <a:p>
            <a:pPr marL="1885950" lvl="3" indent="-514350" defTabSz="168275">
              <a:buFont typeface="+mj-lt"/>
              <a:buAutoNum type="alphaLcPeriod"/>
            </a:pPr>
            <a:r>
              <a:rPr lang="en-US" sz="2400" dirty="0">
                <a:latin typeface="Arial Narrow" pitchFamily="34" charset="0"/>
              </a:rPr>
              <a:t>Qualities of a widow indeed (vv. 5-7)</a:t>
            </a:r>
          </a:p>
          <a:p>
            <a:pPr marL="1428750" lvl="2" indent="-514350" defTabSz="168275">
              <a:buFont typeface="+mj-lt"/>
              <a:buAutoNum type="arabicPeriod"/>
            </a:pPr>
            <a:r>
              <a:rPr lang="en-US" sz="2400" dirty="0">
                <a:latin typeface="Arial Narrow" pitchFamily="34" charset="0"/>
              </a:rPr>
              <a:t>Widows take into the number (vv. 9-10)</a:t>
            </a:r>
          </a:p>
        </p:txBody>
      </p:sp>
    </p:spTree>
  </p:cSld>
  <p:clrMapOvr>
    <a:masterClrMapping/>
  </p:clrMapOvr>
  <p:transition spd="slow">
    <p:split orient="vert"/>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Text Box 1027"/>
          <p:cNvSpPr txBox="1">
            <a:spLocks noChangeArrowheads="1"/>
          </p:cNvSpPr>
          <p:nvPr/>
        </p:nvSpPr>
        <p:spPr bwMode="auto">
          <a:xfrm>
            <a:off x="3175" y="0"/>
            <a:ext cx="9140825" cy="1015663"/>
          </a:xfrm>
          <a:prstGeom prst="rect">
            <a:avLst/>
          </a:prstGeom>
          <a:solidFill>
            <a:srgbClr val="002060"/>
          </a:solidFill>
          <a:ln w="9525">
            <a:noFill/>
            <a:miter lim="800000"/>
            <a:headEnd/>
            <a:tailEnd/>
          </a:ln>
          <a:effectLst/>
        </p:spPr>
        <p:txBody>
          <a:bodyPr>
            <a:spAutoFit/>
          </a:bodyPr>
          <a:lstStyle/>
          <a:p>
            <a:pPr algn="ctr"/>
            <a:r>
              <a:rPr lang="en-US" sz="3200" dirty="0">
                <a:solidFill>
                  <a:schemeClr val="accent3">
                    <a:lumMod val="20000"/>
                    <a:lumOff val="80000"/>
                  </a:schemeClr>
                </a:solidFill>
                <a:latin typeface="Kristen ITC" pitchFamily="66" charset="0"/>
              </a:rPr>
              <a:t>1 Timothy 5</a:t>
            </a:r>
            <a:endParaRPr lang="en-US" sz="3200" i="1" dirty="0">
              <a:solidFill>
                <a:schemeClr val="accent3">
                  <a:lumMod val="20000"/>
                  <a:lumOff val="80000"/>
                </a:schemeClr>
              </a:solidFill>
              <a:latin typeface="Kristen ITC" pitchFamily="66" charset="0"/>
            </a:endParaRPr>
          </a:p>
          <a:p>
            <a:pPr algn="ctr"/>
            <a:r>
              <a:rPr lang="en-US" sz="2800" b="1" i="1" dirty="0">
                <a:solidFill>
                  <a:schemeClr val="bg1"/>
                </a:solidFill>
                <a:latin typeface="Kristen ITC" pitchFamily="66" charset="0"/>
              </a:rPr>
              <a:t>“</a:t>
            </a:r>
            <a:r>
              <a:rPr lang="en-US" sz="2400" b="1" i="1" dirty="0">
                <a:solidFill>
                  <a:schemeClr val="bg1"/>
                </a:solidFill>
                <a:latin typeface="Kristen ITC" pitchFamily="66" charset="0"/>
              </a:rPr>
              <a:t>Instructions Regarding Various Groups</a:t>
            </a:r>
            <a:r>
              <a:rPr lang="en-US" sz="2800" b="1" i="1" dirty="0">
                <a:solidFill>
                  <a:schemeClr val="bg1"/>
                </a:solidFill>
                <a:latin typeface="Kristen ITC" pitchFamily="66" charset="0"/>
              </a:rPr>
              <a:t>”</a:t>
            </a:r>
          </a:p>
        </p:txBody>
      </p:sp>
      <p:sp>
        <p:nvSpPr>
          <p:cNvPr id="6" name="Text Box 3"/>
          <p:cNvSpPr txBox="1">
            <a:spLocks noChangeArrowheads="1"/>
          </p:cNvSpPr>
          <p:nvPr/>
        </p:nvSpPr>
        <p:spPr bwMode="auto">
          <a:xfrm>
            <a:off x="609600" y="1295400"/>
            <a:ext cx="8305800" cy="4647426"/>
          </a:xfrm>
          <a:prstGeom prst="rect">
            <a:avLst/>
          </a:prstGeom>
          <a:noFill/>
          <a:ln w="9525">
            <a:noFill/>
            <a:miter lim="800000"/>
            <a:headEnd/>
            <a:tailEnd/>
          </a:ln>
          <a:effectLst/>
        </p:spPr>
        <p:txBody>
          <a:bodyPr wrap="square">
            <a:spAutoFit/>
          </a:bodyPr>
          <a:lstStyle/>
          <a:p>
            <a:pPr marL="514350" indent="-514350" defTabSz="168275">
              <a:buFont typeface="+mj-lt"/>
              <a:buAutoNum type="romanUcPeriod"/>
            </a:pPr>
            <a:r>
              <a:rPr lang="en-US" sz="2800" b="1" u="sng" dirty="0">
                <a:solidFill>
                  <a:srgbClr val="002060"/>
                </a:solidFill>
                <a:latin typeface="Arial Narrow" pitchFamily="34" charset="0"/>
              </a:rPr>
              <a:t>Treatment of Younger &amp; Older </a:t>
            </a:r>
            <a:r>
              <a:rPr lang="en-US" sz="2400" dirty="0">
                <a:latin typeface="Arial Narrow" pitchFamily="34" charset="0"/>
              </a:rPr>
              <a:t>(vv. 1-2)</a:t>
            </a:r>
          </a:p>
          <a:p>
            <a:pPr marL="514350" indent="-514350" defTabSz="168275">
              <a:buFont typeface="+mj-lt"/>
              <a:buAutoNum type="romanUcPeriod"/>
            </a:pPr>
            <a:endParaRPr lang="en-US" sz="1200" dirty="0">
              <a:latin typeface="Arial Narrow" pitchFamily="34" charset="0"/>
            </a:endParaRPr>
          </a:p>
          <a:p>
            <a:pPr marL="514350" indent="-514350" defTabSz="168275">
              <a:buFont typeface="+mj-lt"/>
              <a:buAutoNum type="romanUcPeriod"/>
            </a:pPr>
            <a:r>
              <a:rPr lang="en-US" sz="2800" b="1" u="sng" dirty="0">
                <a:solidFill>
                  <a:srgbClr val="002060"/>
                </a:solidFill>
                <a:latin typeface="Arial Narrow" pitchFamily="34" charset="0"/>
              </a:rPr>
              <a:t>Widows</a:t>
            </a:r>
            <a:r>
              <a:rPr lang="en-US" sz="2800" b="1" dirty="0">
                <a:solidFill>
                  <a:srgbClr val="002060"/>
                </a:solidFill>
                <a:latin typeface="Arial Narrow" pitchFamily="34" charset="0"/>
              </a:rPr>
              <a:t> </a:t>
            </a:r>
            <a:r>
              <a:rPr lang="en-US" sz="2400" dirty="0">
                <a:latin typeface="Arial Narrow" pitchFamily="34" charset="0"/>
              </a:rPr>
              <a:t>(vv. 3-16)</a:t>
            </a:r>
          </a:p>
          <a:p>
            <a:pPr marL="971550" lvl="1" indent="-514350" defTabSz="168275">
              <a:buFont typeface="+mj-lt"/>
              <a:buAutoNum type="alphaUcPeriod"/>
            </a:pPr>
            <a:endParaRPr lang="en-US" sz="1200" dirty="0">
              <a:latin typeface="Arial Narrow" pitchFamily="34" charset="0"/>
            </a:endParaRPr>
          </a:p>
          <a:p>
            <a:pPr marL="971550" lvl="1" indent="-514350" defTabSz="168275">
              <a:buFont typeface="+mj-lt"/>
              <a:buAutoNum type="alphaUcPeriod"/>
            </a:pPr>
            <a:r>
              <a:rPr lang="en-US" sz="2400" i="1" dirty="0">
                <a:latin typeface="Arial Narrow" pitchFamily="34" charset="0"/>
              </a:rPr>
              <a:t>Older widows </a:t>
            </a:r>
            <a:r>
              <a:rPr lang="en-US" sz="2400" dirty="0">
                <a:latin typeface="Arial Narrow" pitchFamily="34" charset="0"/>
              </a:rPr>
              <a:t>(vv. 3-10)</a:t>
            </a:r>
          </a:p>
          <a:p>
            <a:pPr marL="971550" lvl="1" indent="-514350" defTabSz="168275">
              <a:buFont typeface="+mj-lt"/>
              <a:buAutoNum type="alphaUcPeriod"/>
            </a:pPr>
            <a:r>
              <a:rPr lang="en-US" sz="2400" i="1" dirty="0">
                <a:latin typeface="Arial Narrow" pitchFamily="34" charset="0"/>
              </a:rPr>
              <a:t>Younger widows </a:t>
            </a:r>
            <a:r>
              <a:rPr lang="en-US" sz="2400" dirty="0">
                <a:latin typeface="Arial Narrow" pitchFamily="34" charset="0"/>
              </a:rPr>
              <a:t>(vv. 11-15)</a:t>
            </a:r>
          </a:p>
          <a:p>
            <a:pPr marL="1428750" lvl="2" indent="-514350" defTabSz="168275">
              <a:buFont typeface="+mj-lt"/>
              <a:buAutoNum type="arabicPeriod"/>
            </a:pPr>
            <a:r>
              <a:rPr lang="en-US" sz="2400" dirty="0">
                <a:latin typeface="Arial Narrow" pitchFamily="34" charset="0"/>
              </a:rPr>
              <a:t>Refuse from number (vv. 11-13)</a:t>
            </a:r>
          </a:p>
          <a:p>
            <a:pPr marL="1428750" lvl="2" indent="-514350" defTabSz="168275">
              <a:buFont typeface="+mj-lt"/>
              <a:buAutoNum type="arabicPeriod"/>
            </a:pPr>
            <a:r>
              <a:rPr lang="en-US" sz="2400" dirty="0">
                <a:latin typeface="Arial Narrow" pitchFamily="34" charset="0"/>
              </a:rPr>
              <a:t>Should: (v. 14)</a:t>
            </a:r>
          </a:p>
          <a:p>
            <a:pPr marL="1885950" lvl="3" indent="-514350" defTabSz="168275">
              <a:buFont typeface="+mj-lt"/>
              <a:buAutoNum type="alphaLcPeriod"/>
            </a:pPr>
            <a:r>
              <a:rPr lang="en-US" sz="2400" dirty="0">
                <a:latin typeface="Arial Narrow" pitchFamily="34" charset="0"/>
              </a:rPr>
              <a:t>Marry</a:t>
            </a:r>
          </a:p>
          <a:p>
            <a:pPr marL="1885950" lvl="3" indent="-514350" defTabSz="168275">
              <a:buFont typeface="+mj-lt"/>
              <a:buAutoNum type="alphaLcPeriod"/>
            </a:pPr>
            <a:r>
              <a:rPr lang="en-US" sz="2400" dirty="0">
                <a:latin typeface="Arial Narrow" pitchFamily="34" charset="0"/>
              </a:rPr>
              <a:t>Bear Children</a:t>
            </a:r>
          </a:p>
          <a:p>
            <a:pPr marL="1885950" lvl="3" indent="-514350" defTabSz="168275">
              <a:buFont typeface="+mj-lt"/>
              <a:buAutoNum type="alphaLcPeriod"/>
            </a:pPr>
            <a:r>
              <a:rPr lang="en-US" sz="2400" dirty="0">
                <a:latin typeface="Arial Narrow" pitchFamily="34" charset="0"/>
              </a:rPr>
              <a:t>Guide the house</a:t>
            </a:r>
          </a:p>
          <a:p>
            <a:pPr marL="1885950" lvl="3" indent="-514350" defTabSz="168275">
              <a:buFont typeface="+mj-lt"/>
              <a:buAutoNum type="alphaLcPeriod"/>
            </a:pPr>
            <a:r>
              <a:rPr lang="en-US" sz="2400" dirty="0">
                <a:latin typeface="Arial Narrow" pitchFamily="34" charset="0"/>
              </a:rPr>
              <a:t>Give no occasion to adversary</a:t>
            </a:r>
          </a:p>
          <a:p>
            <a:pPr marL="1428750" lvl="2" indent="-514350" defTabSz="168275">
              <a:buFont typeface="+mj-lt"/>
              <a:buAutoNum type="arabicPeriod"/>
            </a:pPr>
            <a:r>
              <a:rPr lang="en-US" sz="2400" dirty="0">
                <a:latin typeface="Arial Narrow" pitchFamily="34" charset="0"/>
              </a:rPr>
              <a:t>Some have turned aside (v. 15)</a:t>
            </a:r>
          </a:p>
        </p:txBody>
      </p:sp>
    </p:spTree>
  </p:cSld>
  <p:clrMapOvr>
    <a:masterClrMapping/>
  </p:clrMapOvr>
  <p:transition spd="slow">
    <p:split orient="vert"/>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Text Box 1027"/>
          <p:cNvSpPr txBox="1">
            <a:spLocks noChangeArrowheads="1"/>
          </p:cNvSpPr>
          <p:nvPr/>
        </p:nvSpPr>
        <p:spPr bwMode="auto">
          <a:xfrm>
            <a:off x="3175" y="0"/>
            <a:ext cx="9140825" cy="1015663"/>
          </a:xfrm>
          <a:prstGeom prst="rect">
            <a:avLst/>
          </a:prstGeom>
          <a:solidFill>
            <a:srgbClr val="002060"/>
          </a:solidFill>
          <a:ln w="9525">
            <a:noFill/>
            <a:miter lim="800000"/>
            <a:headEnd/>
            <a:tailEnd/>
          </a:ln>
          <a:effectLst/>
        </p:spPr>
        <p:txBody>
          <a:bodyPr>
            <a:spAutoFit/>
          </a:bodyPr>
          <a:lstStyle/>
          <a:p>
            <a:pPr algn="ctr"/>
            <a:r>
              <a:rPr lang="en-US" sz="3200" dirty="0">
                <a:solidFill>
                  <a:schemeClr val="accent3">
                    <a:lumMod val="20000"/>
                    <a:lumOff val="80000"/>
                  </a:schemeClr>
                </a:solidFill>
                <a:latin typeface="Kristen ITC" pitchFamily="66" charset="0"/>
              </a:rPr>
              <a:t>1 Timothy 5</a:t>
            </a:r>
            <a:endParaRPr lang="en-US" sz="3200" i="1" dirty="0">
              <a:solidFill>
                <a:schemeClr val="accent3">
                  <a:lumMod val="20000"/>
                  <a:lumOff val="80000"/>
                </a:schemeClr>
              </a:solidFill>
              <a:latin typeface="Kristen ITC" pitchFamily="66" charset="0"/>
            </a:endParaRPr>
          </a:p>
          <a:p>
            <a:pPr algn="ctr"/>
            <a:r>
              <a:rPr lang="en-US" sz="2800" b="1" i="1" dirty="0">
                <a:solidFill>
                  <a:schemeClr val="bg1"/>
                </a:solidFill>
                <a:latin typeface="Kristen ITC" pitchFamily="66" charset="0"/>
              </a:rPr>
              <a:t>“</a:t>
            </a:r>
            <a:r>
              <a:rPr lang="en-US" sz="2400" b="1" i="1" dirty="0">
                <a:solidFill>
                  <a:schemeClr val="bg1"/>
                </a:solidFill>
                <a:latin typeface="Kristen ITC" pitchFamily="66" charset="0"/>
              </a:rPr>
              <a:t>Instructions Regarding Various Groups</a:t>
            </a:r>
            <a:r>
              <a:rPr lang="en-US" sz="2800" b="1" i="1" dirty="0">
                <a:solidFill>
                  <a:schemeClr val="bg1"/>
                </a:solidFill>
                <a:latin typeface="Kristen ITC" pitchFamily="66" charset="0"/>
              </a:rPr>
              <a:t>”</a:t>
            </a:r>
          </a:p>
        </p:txBody>
      </p:sp>
      <p:sp>
        <p:nvSpPr>
          <p:cNvPr id="6" name="Text Box 3"/>
          <p:cNvSpPr txBox="1">
            <a:spLocks noChangeArrowheads="1"/>
          </p:cNvSpPr>
          <p:nvPr/>
        </p:nvSpPr>
        <p:spPr bwMode="auto">
          <a:xfrm>
            <a:off x="609600" y="1295400"/>
            <a:ext cx="8305800" cy="2431435"/>
          </a:xfrm>
          <a:prstGeom prst="rect">
            <a:avLst/>
          </a:prstGeom>
          <a:noFill/>
          <a:ln w="9525">
            <a:noFill/>
            <a:miter lim="800000"/>
            <a:headEnd/>
            <a:tailEnd/>
          </a:ln>
          <a:effectLst/>
        </p:spPr>
        <p:txBody>
          <a:bodyPr wrap="square">
            <a:spAutoFit/>
          </a:bodyPr>
          <a:lstStyle/>
          <a:p>
            <a:pPr marL="514350" indent="-514350" defTabSz="168275">
              <a:buFont typeface="+mj-lt"/>
              <a:buAutoNum type="romanUcPeriod"/>
            </a:pPr>
            <a:r>
              <a:rPr lang="en-US" sz="2800" b="1" u="sng" dirty="0">
                <a:solidFill>
                  <a:srgbClr val="002060"/>
                </a:solidFill>
                <a:latin typeface="Arial Narrow" pitchFamily="34" charset="0"/>
              </a:rPr>
              <a:t>Treatment of Younger &amp; Older </a:t>
            </a:r>
            <a:r>
              <a:rPr lang="en-US" sz="2400" dirty="0">
                <a:latin typeface="Arial Narrow" pitchFamily="34" charset="0"/>
              </a:rPr>
              <a:t>(vv. 1-2)</a:t>
            </a:r>
          </a:p>
          <a:p>
            <a:pPr marL="514350" indent="-514350" defTabSz="168275">
              <a:buFont typeface="+mj-lt"/>
              <a:buAutoNum type="romanUcPeriod"/>
            </a:pPr>
            <a:endParaRPr lang="en-US" sz="1200" dirty="0">
              <a:latin typeface="Arial Narrow" pitchFamily="34" charset="0"/>
            </a:endParaRPr>
          </a:p>
          <a:p>
            <a:pPr marL="514350" indent="-514350" defTabSz="168275">
              <a:buFont typeface="+mj-lt"/>
              <a:buAutoNum type="romanUcPeriod"/>
            </a:pPr>
            <a:r>
              <a:rPr lang="en-US" sz="2800" b="1" u="sng" dirty="0">
                <a:solidFill>
                  <a:srgbClr val="002060"/>
                </a:solidFill>
                <a:latin typeface="Arial Narrow" pitchFamily="34" charset="0"/>
              </a:rPr>
              <a:t>Widows</a:t>
            </a:r>
            <a:r>
              <a:rPr lang="en-US" sz="2800" b="1" dirty="0">
                <a:solidFill>
                  <a:srgbClr val="002060"/>
                </a:solidFill>
                <a:latin typeface="Arial Narrow" pitchFamily="34" charset="0"/>
              </a:rPr>
              <a:t> </a:t>
            </a:r>
            <a:r>
              <a:rPr lang="en-US" sz="2400" dirty="0">
                <a:latin typeface="Arial Narrow" pitchFamily="34" charset="0"/>
              </a:rPr>
              <a:t>(vv. 3-16)</a:t>
            </a:r>
          </a:p>
          <a:p>
            <a:pPr marL="971550" lvl="1" indent="-514350" defTabSz="168275">
              <a:buFont typeface="+mj-lt"/>
              <a:buAutoNum type="alphaUcPeriod"/>
            </a:pPr>
            <a:endParaRPr lang="en-US" sz="1200" dirty="0">
              <a:latin typeface="Arial Narrow" pitchFamily="34" charset="0"/>
            </a:endParaRPr>
          </a:p>
          <a:p>
            <a:pPr marL="971550" lvl="1" indent="-514350" defTabSz="168275">
              <a:buFont typeface="+mj-lt"/>
              <a:buAutoNum type="alphaUcPeriod"/>
            </a:pPr>
            <a:r>
              <a:rPr lang="en-US" sz="2400" i="1" dirty="0">
                <a:latin typeface="Arial Narrow" pitchFamily="34" charset="0"/>
              </a:rPr>
              <a:t>Older widows </a:t>
            </a:r>
            <a:r>
              <a:rPr lang="en-US" sz="2400" dirty="0">
                <a:latin typeface="Arial Narrow" pitchFamily="34" charset="0"/>
              </a:rPr>
              <a:t>(vv. 3-10)</a:t>
            </a:r>
          </a:p>
          <a:p>
            <a:pPr marL="971550" lvl="1" indent="-514350" defTabSz="168275">
              <a:buFont typeface="+mj-lt"/>
              <a:buAutoNum type="alphaUcPeriod"/>
            </a:pPr>
            <a:r>
              <a:rPr lang="en-US" sz="2400" i="1" dirty="0">
                <a:latin typeface="Arial Narrow" pitchFamily="34" charset="0"/>
              </a:rPr>
              <a:t>Younger widows </a:t>
            </a:r>
            <a:r>
              <a:rPr lang="en-US" sz="2400" dirty="0">
                <a:latin typeface="Arial Narrow" pitchFamily="34" charset="0"/>
              </a:rPr>
              <a:t>(vv. 11-15)</a:t>
            </a:r>
          </a:p>
          <a:p>
            <a:pPr marL="971550" lvl="1" indent="-514350" defTabSz="168275">
              <a:buFont typeface="+mj-lt"/>
              <a:buAutoNum type="alphaUcPeriod"/>
            </a:pPr>
            <a:r>
              <a:rPr lang="en-US" sz="2400" i="1" dirty="0">
                <a:latin typeface="Arial Narrow" pitchFamily="34" charset="0"/>
              </a:rPr>
              <a:t>Who  is to care for widows </a:t>
            </a:r>
            <a:r>
              <a:rPr lang="en-US" sz="2400" dirty="0">
                <a:latin typeface="Arial Narrow" pitchFamily="34" charset="0"/>
              </a:rPr>
              <a:t>(v. 16)</a:t>
            </a:r>
          </a:p>
        </p:txBody>
      </p:sp>
    </p:spTree>
  </p:cSld>
  <p:clrMapOvr>
    <a:masterClrMapping/>
  </p:clrMapOvr>
  <p:transition spd="slow">
    <p:split orient="vert"/>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Text Box 1027"/>
          <p:cNvSpPr txBox="1">
            <a:spLocks noChangeArrowheads="1"/>
          </p:cNvSpPr>
          <p:nvPr/>
        </p:nvSpPr>
        <p:spPr bwMode="auto">
          <a:xfrm>
            <a:off x="3175" y="0"/>
            <a:ext cx="9140825" cy="1015663"/>
          </a:xfrm>
          <a:prstGeom prst="rect">
            <a:avLst/>
          </a:prstGeom>
          <a:solidFill>
            <a:srgbClr val="002060"/>
          </a:solidFill>
          <a:ln w="9525">
            <a:noFill/>
            <a:miter lim="800000"/>
            <a:headEnd/>
            <a:tailEnd/>
          </a:ln>
          <a:effectLst/>
        </p:spPr>
        <p:txBody>
          <a:bodyPr>
            <a:spAutoFit/>
          </a:bodyPr>
          <a:lstStyle/>
          <a:p>
            <a:pPr algn="ctr"/>
            <a:r>
              <a:rPr lang="en-US" sz="3200" dirty="0">
                <a:solidFill>
                  <a:schemeClr val="accent3">
                    <a:lumMod val="20000"/>
                    <a:lumOff val="80000"/>
                  </a:schemeClr>
                </a:solidFill>
                <a:latin typeface="Kristen ITC" pitchFamily="66" charset="0"/>
              </a:rPr>
              <a:t>1 Timothy 5</a:t>
            </a:r>
            <a:endParaRPr lang="en-US" sz="3200" i="1" dirty="0">
              <a:solidFill>
                <a:schemeClr val="accent3">
                  <a:lumMod val="20000"/>
                  <a:lumOff val="80000"/>
                </a:schemeClr>
              </a:solidFill>
              <a:latin typeface="Kristen ITC" pitchFamily="66" charset="0"/>
            </a:endParaRPr>
          </a:p>
          <a:p>
            <a:pPr algn="ctr"/>
            <a:r>
              <a:rPr lang="en-US" sz="2800" b="1" i="1" dirty="0">
                <a:solidFill>
                  <a:schemeClr val="bg1"/>
                </a:solidFill>
                <a:latin typeface="Kristen ITC" pitchFamily="66" charset="0"/>
              </a:rPr>
              <a:t>“</a:t>
            </a:r>
            <a:r>
              <a:rPr lang="en-US" sz="2400" b="1" i="1" dirty="0">
                <a:solidFill>
                  <a:schemeClr val="bg1"/>
                </a:solidFill>
                <a:latin typeface="Kristen ITC" pitchFamily="66" charset="0"/>
              </a:rPr>
              <a:t>Instructions Regarding Various Groups</a:t>
            </a:r>
            <a:r>
              <a:rPr lang="en-US" sz="2800" b="1" i="1" dirty="0">
                <a:solidFill>
                  <a:schemeClr val="bg1"/>
                </a:solidFill>
                <a:latin typeface="Kristen ITC" pitchFamily="66" charset="0"/>
              </a:rPr>
              <a:t>”</a:t>
            </a:r>
          </a:p>
        </p:txBody>
      </p:sp>
      <p:sp>
        <p:nvSpPr>
          <p:cNvPr id="6" name="Text Box 3"/>
          <p:cNvSpPr txBox="1">
            <a:spLocks noChangeArrowheads="1"/>
          </p:cNvSpPr>
          <p:nvPr/>
        </p:nvSpPr>
        <p:spPr bwMode="auto">
          <a:xfrm>
            <a:off x="609600" y="1295400"/>
            <a:ext cx="8305800" cy="3785652"/>
          </a:xfrm>
          <a:prstGeom prst="rect">
            <a:avLst/>
          </a:prstGeom>
          <a:noFill/>
          <a:ln w="9525">
            <a:noFill/>
            <a:miter lim="800000"/>
            <a:headEnd/>
            <a:tailEnd/>
          </a:ln>
          <a:effectLst/>
        </p:spPr>
        <p:txBody>
          <a:bodyPr wrap="square">
            <a:spAutoFit/>
          </a:bodyPr>
          <a:lstStyle/>
          <a:p>
            <a:pPr marL="514350" indent="-514350" defTabSz="168275">
              <a:buFont typeface="+mj-lt"/>
              <a:buAutoNum type="romanUcPeriod"/>
            </a:pPr>
            <a:r>
              <a:rPr lang="en-US" sz="2800" b="1" u="sng" dirty="0">
                <a:solidFill>
                  <a:srgbClr val="002060"/>
                </a:solidFill>
                <a:latin typeface="Arial Narrow" pitchFamily="34" charset="0"/>
              </a:rPr>
              <a:t>Treatment of Younger &amp; Older </a:t>
            </a:r>
            <a:r>
              <a:rPr lang="en-US" sz="2400" dirty="0">
                <a:latin typeface="Arial Narrow" pitchFamily="34" charset="0"/>
              </a:rPr>
              <a:t>(vv. 1-2)</a:t>
            </a:r>
          </a:p>
          <a:p>
            <a:pPr marL="514350" indent="-514350" defTabSz="168275">
              <a:buFont typeface="+mj-lt"/>
              <a:buAutoNum type="romanUcPeriod"/>
            </a:pPr>
            <a:endParaRPr lang="en-US" sz="1200" dirty="0">
              <a:latin typeface="Arial Narrow" pitchFamily="34" charset="0"/>
            </a:endParaRPr>
          </a:p>
          <a:p>
            <a:pPr marL="514350" indent="-514350" defTabSz="168275">
              <a:buFont typeface="+mj-lt"/>
              <a:buAutoNum type="romanUcPeriod"/>
            </a:pPr>
            <a:r>
              <a:rPr lang="en-US" sz="2800" b="1" u="sng" dirty="0">
                <a:solidFill>
                  <a:srgbClr val="002060"/>
                </a:solidFill>
                <a:latin typeface="Arial Narrow" pitchFamily="34" charset="0"/>
              </a:rPr>
              <a:t>Widows</a:t>
            </a:r>
            <a:r>
              <a:rPr lang="en-US" sz="2800" b="1" dirty="0">
                <a:solidFill>
                  <a:srgbClr val="002060"/>
                </a:solidFill>
                <a:latin typeface="Arial Narrow" pitchFamily="34" charset="0"/>
              </a:rPr>
              <a:t> </a:t>
            </a:r>
            <a:r>
              <a:rPr lang="en-US" sz="2400" dirty="0">
                <a:latin typeface="Arial Narrow" pitchFamily="34" charset="0"/>
              </a:rPr>
              <a:t>(vv. 3-16)</a:t>
            </a:r>
          </a:p>
          <a:p>
            <a:pPr marL="514350" indent="-514350" defTabSz="168275">
              <a:buFont typeface="+mj-lt"/>
              <a:buAutoNum type="romanUcPeriod"/>
            </a:pPr>
            <a:endParaRPr lang="en-US" sz="1200" dirty="0">
              <a:latin typeface="Arial Narrow" pitchFamily="34" charset="0"/>
            </a:endParaRPr>
          </a:p>
          <a:p>
            <a:pPr marL="514350" indent="-514350" defTabSz="168275">
              <a:buFont typeface="+mj-lt"/>
              <a:buAutoNum type="romanUcPeriod"/>
            </a:pPr>
            <a:r>
              <a:rPr lang="en-US" sz="2800" b="1" u="sng" dirty="0">
                <a:solidFill>
                  <a:srgbClr val="002060"/>
                </a:solidFill>
                <a:latin typeface="Arial Narrow" pitchFamily="34" charset="0"/>
              </a:rPr>
              <a:t>Elders</a:t>
            </a:r>
            <a:r>
              <a:rPr lang="en-US" sz="2400" dirty="0">
                <a:latin typeface="Arial Narrow" pitchFamily="34" charset="0"/>
              </a:rPr>
              <a:t> (vv. 17-20</a:t>
            </a:r>
          </a:p>
          <a:p>
            <a:pPr marL="514350" indent="-514350" defTabSz="168275">
              <a:buFont typeface="+mj-lt"/>
              <a:buAutoNum type="romanUcPeriod"/>
            </a:pPr>
            <a:endParaRPr lang="en-US" sz="1200" dirty="0">
              <a:latin typeface="Arial Narrow" pitchFamily="34" charset="0"/>
            </a:endParaRPr>
          </a:p>
          <a:p>
            <a:pPr marL="971550" lvl="1" indent="-514350" defTabSz="168275">
              <a:buFont typeface="+mj-lt"/>
              <a:buAutoNum type="alphaUcPeriod"/>
            </a:pPr>
            <a:r>
              <a:rPr lang="en-US" sz="2400" i="1" dirty="0">
                <a:latin typeface="Arial Narrow" pitchFamily="34" charset="0"/>
              </a:rPr>
              <a:t>Counted worthy of double honor </a:t>
            </a:r>
            <a:r>
              <a:rPr lang="en-US" sz="2400" dirty="0">
                <a:latin typeface="Arial Narrow" pitchFamily="34" charset="0"/>
              </a:rPr>
              <a:t>(vv. 17-18)</a:t>
            </a:r>
          </a:p>
          <a:p>
            <a:pPr marL="971550" lvl="1" indent="-514350" defTabSz="168275">
              <a:buFont typeface="+mj-lt"/>
              <a:buAutoNum type="alphaUcPeriod"/>
            </a:pPr>
            <a:r>
              <a:rPr lang="en-US" sz="2400" i="1" dirty="0">
                <a:latin typeface="Arial Narrow" pitchFamily="34" charset="0"/>
              </a:rPr>
              <a:t>Accusing the elders</a:t>
            </a:r>
            <a:r>
              <a:rPr lang="en-US" sz="2400" dirty="0">
                <a:latin typeface="Arial Narrow" pitchFamily="34" charset="0"/>
              </a:rPr>
              <a:t> (vv. 19-20)</a:t>
            </a:r>
          </a:p>
          <a:p>
            <a:pPr marL="1428750" lvl="2" indent="-514350" defTabSz="168275">
              <a:buFont typeface="+mj-lt"/>
              <a:buAutoNum type="arabicPeriod"/>
            </a:pPr>
            <a:r>
              <a:rPr lang="en-US" sz="2400" dirty="0">
                <a:latin typeface="Arial Narrow" pitchFamily="34" charset="0"/>
              </a:rPr>
              <a:t>Don’t receive an accusation without two or three witnesses (v. 19)</a:t>
            </a:r>
          </a:p>
          <a:p>
            <a:pPr marL="1428750" lvl="2" indent="-514350" defTabSz="168275">
              <a:buFont typeface="+mj-lt"/>
              <a:buAutoNum type="arabicPeriod"/>
            </a:pPr>
            <a:r>
              <a:rPr lang="en-US" sz="2400" dirty="0">
                <a:latin typeface="Arial Narrow" pitchFamily="34" charset="0"/>
              </a:rPr>
              <a:t>Them that sin – rebuke before all (v. 20)</a:t>
            </a:r>
          </a:p>
        </p:txBody>
      </p:sp>
    </p:spTree>
  </p:cSld>
  <p:clrMapOvr>
    <a:masterClrMapping/>
  </p:clrMapOvr>
  <p:transition spd="slow">
    <p:split orient="vert"/>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Text Box 1027"/>
          <p:cNvSpPr txBox="1">
            <a:spLocks noChangeArrowheads="1"/>
          </p:cNvSpPr>
          <p:nvPr/>
        </p:nvSpPr>
        <p:spPr bwMode="auto">
          <a:xfrm>
            <a:off x="3175" y="0"/>
            <a:ext cx="9140825" cy="1015663"/>
          </a:xfrm>
          <a:prstGeom prst="rect">
            <a:avLst/>
          </a:prstGeom>
          <a:solidFill>
            <a:srgbClr val="002060"/>
          </a:solidFill>
          <a:ln w="9525">
            <a:noFill/>
            <a:miter lim="800000"/>
            <a:headEnd/>
            <a:tailEnd/>
          </a:ln>
          <a:effectLst/>
        </p:spPr>
        <p:txBody>
          <a:bodyPr>
            <a:spAutoFit/>
          </a:bodyPr>
          <a:lstStyle/>
          <a:p>
            <a:pPr algn="ctr"/>
            <a:r>
              <a:rPr lang="en-US" sz="3200" dirty="0">
                <a:solidFill>
                  <a:schemeClr val="accent3">
                    <a:lumMod val="20000"/>
                    <a:lumOff val="80000"/>
                  </a:schemeClr>
                </a:solidFill>
                <a:latin typeface="Kristen ITC" pitchFamily="66" charset="0"/>
              </a:rPr>
              <a:t>1 Timothy 5</a:t>
            </a:r>
            <a:endParaRPr lang="en-US" sz="3200" i="1" dirty="0">
              <a:solidFill>
                <a:schemeClr val="accent3">
                  <a:lumMod val="20000"/>
                  <a:lumOff val="80000"/>
                </a:schemeClr>
              </a:solidFill>
              <a:latin typeface="Kristen ITC" pitchFamily="66" charset="0"/>
            </a:endParaRPr>
          </a:p>
          <a:p>
            <a:pPr algn="ctr"/>
            <a:r>
              <a:rPr lang="en-US" sz="2800" b="1" i="1" dirty="0">
                <a:solidFill>
                  <a:schemeClr val="bg1"/>
                </a:solidFill>
                <a:latin typeface="Kristen ITC" pitchFamily="66" charset="0"/>
              </a:rPr>
              <a:t>“</a:t>
            </a:r>
            <a:r>
              <a:rPr lang="en-US" sz="2400" b="1" i="1" dirty="0">
                <a:solidFill>
                  <a:schemeClr val="bg1"/>
                </a:solidFill>
                <a:latin typeface="Kristen ITC" pitchFamily="66" charset="0"/>
              </a:rPr>
              <a:t>Instructions Regarding Various Groups</a:t>
            </a:r>
            <a:r>
              <a:rPr lang="en-US" sz="2800" b="1" i="1" dirty="0">
                <a:solidFill>
                  <a:schemeClr val="bg1"/>
                </a:solidFill>
                <a:latin typeface="Kristen ITC" pitchFamily="66" charset="0"/>
              </a:rPr>
              <a:t>”</a:t>
            </a:r>
          </a:p>
        </p:txBody>
      </p:sp>
      <p:sp>
        <p:nvSpPr>
          <p:cNvPr id="6" name="Text Box 3"/>
          <p:cNvSpPr txBox="1">
            <a:spLocks noChangeArrowheads="1"/>
          </p:cNvSpPr>
          <p:nvPr/>
        </p:nvSpPr>
        <p:spPr bwMode="auto">
          <a:xfrm>
            <a:off x="609600" y="1295400"/>
            <a:ext cx="8305800" cy="4401205"/>
          </a:xfrm>
          <a:prstGeom prst="rect">
            <a:avLst/>
          </a:prstGeom>
          <a:noFill/>
          <a:ln w="9525">
            <a:noFill/>
            <a:miter lim="800000"/>
            <a:headEnd/>
            <a:tailEnd/>
          </a:ln>
          <a:effectLst/>
        </p:spPr>
        <p:txBody>
          <a:bodyPr wrap="square">
            <a:spAutoFit/>
          </a:bodyPr>
          <a:lstStyle/>
          <a:p>
            <a:pPr marL="514350" indent="-514350" defTabSz="168275">
              <a:buFont typeface="+mj-lt"/>
              <a:buAutoNum type="romanUcPeriod"/>
            </a:pPr>
            <a:r>
              <a:rPr lang="en-US" sz="2800" b="1" u="sng" dirty="0">
                <a:solidFill>
                  <a:srgbClr val="002060"/>
                </a:solidFill>
                <a:latin typeface="Arial Narrow" pitchFamily="34" charset="0"/>
              </a:rPr>
              <a:t>Treatment of Younger &amp; Older </a:t>
            </a:r>
            <a:r>
              <a:rPr lang="en-US" sz="2400" dirty="0">
                <a:latin typeface="Arial Narrow" pitchFamily="34" charset="0"/>
              </a:rPr>
              <a:t>(vv. 1-2)</a:t>
            </a:r>
          </a:p>
          <a:p>
            <a:pPr marL="514350" indent="-514350" defTabSz="168275">
              <a:buFont typeface="+mj-lt"/>
              <a:buAutoNum type="romanUcPeriod"/>
            </a:pPr>
            <a:endParaRPr lang="en-US" sz="1200" dirty="0">
              <a:latin typeface="Arial Narrow" pitchFamily="34" charset="0"/>
            </a:endParaRPr>
          </a:p>
          <a:p>
            <a:pPr marL="514350" indent="-514350" defTabSz="168275">
              <a:buFont typeface="+mj-lt"/>
              <a:buAutoNum type="romanUcPeriod"/>
            </a:pPr>
            <a:r>
              <a:rPr lang="en-US" sz="2800" b="1" u="sng" dirty="0">
                <a:solidFill>
                  <a:srgbClr val="002060"/>
                </a:solidFill>
                <a:latin typeface="Arial Narrow" pitchFamily="34" charset="0"/>
              </a:rPr>
              <a:t>Widows</a:t>
            </a:r>
            <a:r>
              <a:rPr lang="en-US" sz="2800" b="1" dirty="0">
                <a:solidFill>
                  <a:srgbClr val="002060"/>
                </a:solidFill>
                <a:latin typeface="Arial Narrow" pitchFamily="34" charset="0"/>
              </a:rPr>
              <a:t> </a:t>
            </a:r>
            <a:r>
              <a:rPr lang="en-US" sz="2400" dirty="0">
                <a:latin typeface="Arial Narrow" pitchFamily="34" charset="0"/>
              </a:rPr>
              <a:t>(vv. 3-16)</a:t>
            </a:r>
          </a:p>
          <a:p>
            <a:pPr marL="514350" indent="-514350" defTabSz="168275">
              <a:buFont typeface="+mj-lt"/>
              <a:buAutoNum type="romanUcPeriod"/>
            </a:pPr>
            <a:endParaRPr lang="en-US" sz="1200" dirty="0">
              <a:latin typeface="Arial Narrow" pitchFamily="34" charset="0"/>
            </a:endParaRPr>
          </a:p>
          <a:p>
            <a:pPr marL="514350" indent="-514350" defTabSz="168275">
              <a:buFont typeface="+mj-lt"/>
              <a:buAutoNum type="romanUcPeriod"/>
            </a:pPr>
            <a:r>
              <a:rPr lang="en-US" sz="2800" b="1" u="sng" dirty="0">
                <a:solidFill>
                  <a:srgbClr val="002060"/>
                </a:solidFill>
                <a:latin typeface="Arial Narrow" pitchFamily="34" charset="0"/>
              </a:rPr>
              <a:t>Elders</a:t>
            </a:r>
            <a:r>
              <a:rPr lang="en-US" sz="2400" dirty="0">
                <a:latin typeface="Arial Narrow" pitchFamily="34" charset="0"/>
              </a:rPr>
              <a:t> (vv. 17-20)</a:t>
            </a:r>
          </a:p>
          <a:p>
            <a:pPr marL="514350" indent="-514350" defTabSz="168275">
              <a:buFont typeface="+mj-lt"/>
              <a:buAutoNum type="romanUcPeriod"/>
            </a:pPr>
            <a:endParaRPr lang="en-US" sz="1200" dirty="0">
              <a:latin typeface="Arial Narrow" pitchFamily="34" charset="0"/>
            </a:endParaRPr>
          </a:p>
          <a:p>
            <a:pPr marL="514350" indent="-514350" defTabSz="168275">
              <a:buFont typeface="+mj-lt"/>
              <a:buAutoNum type="romanUcPeriod"/>
            </a:pPr>
            <a:r>
              <a:rPr lang="en-US" sz="2800" b="1" u="sng" dirty="0">
                <a:solidFill>
                  <a:srgbClr val="002060"/>
                </a:solidFill>
                <a:latin typeface="Arial Narrow" pitchFamily="34" charset="0"/>
              </a:rPr>
              <a:t>Personal Instructions </a:t>
            </a:r>
            <a:r>
              <a:rPr lang="en-US" sz="2400" dirty="0">
                <a:latin typeface="Arial Narrow" pitchFamily="34" charset="0"/>
              </a:rPr>
              <a:t>(vv. 21-25)</a:t>
            </a:r>
          </a:p>
          <a:p>
            <a:pPr marL="514350" indent="-514350" defTabSz="168275">
              <a:buFont typeface="+mj-lt"/>
              <a:buAutoNum type="romanUcPeriod"/>
            </a:pPr>
            <a:endParaRPr lang="en-US" sz="1200" dirty="0">
              <a:latin typeface="Arial Narrow" pitchFamily="34" charset="0"/>
            </a:endParaRPr>
          </a:p>
          <a:p>
            <a:pPr marL="971550" lvl="1" indent="-514350" defTabSz="168275">
              <a:buFont typeface="+mj-lt"/>
              <a:buAutoNum type="alphaUcPeriod"/>
            </a:pPr>
            <a:r>
              <a:rPr lang="en-US" sz="2400" i="1" dirty="0">
                <a:latin typeface="Arial Narrow" pitchFamily="34" charset="0"/>
              </a:rPr>
              <a:t>Observe these things without partiality </a:t>
            </a:r>
            <a:r>
              <a:rPr lang="en-US" sz="2400" dirty="0">
                <a:latin typeface="Arial Narrow" pitchFamily="34" charset="0"/>
              </a:rPr>
              <a:t>(v. 21)</a:t>
            </a:r>
          </a:p>
          <a:p>
            <a:pPr marL="971550" lvl="1" indent="-514350" defTabSz="168275">
              <a:buFont typeface="+mj-lt"/>
              <a:buAutoNum type="alphaUcPeriod"/>
            </a:pPr>
            <a:r>
              <a:rPr lang="en-US" sz="2400" i="1" dirty="0">
                <a:latin typeface="Arial Narrow" pitchFamily="34" charset="0"/>
              </a:rPr>
              <a:t>Lay hands suddenly on no man </a:t>
            </a:r>
            <a:r>
              <a:rPr lang="en-US" sz="2400" dirty="0">
                <a:latin typeface="Arial Narrow" pitchFamily="34" charset="0"/>
              </a:rPr>
              <a:t>(v. 22)</a:t>
            </a:r>
          </a:p>
          <a:p>
            <a:pPr marL="971550" lvl="1" indent="-514350" defTabSz="168275">
              <a:buFont typeface="+mj-lt"/>
              <a:buAutoNum type="alphaUcPeriod"/>
            </a:pPr>
            <a:r>
              <a:rPr lang="en-US" sz="2400" i="1" dirty="0">
                <a:latin typeface="Arial Narrow" pitchFamily="34" charset="0"/>
              </a:rPr>
              <a:t>Keep self pure </a:t>
            </a:r>
            <a:r>
              <a:rPr lang="en-US" sz="2400" dirty="0">
                <a:latin typeface="Arial Narrow" pitchFamily="34" charset="0"/>
              </a:rPr>
              <a:t>(v. 22)</a:t>
            </a:r>
          </a:p>
          <a:p>
            <a:pPr marL="971550" lvl="1" indent="-514350" defTabSz="168275">
              <a:buFont typeface="+mj-lt"/>
              <a:buAutoNum type="alphaUcPeriod"/>
            </a:pPr>
            <a:r>
              <a:rPr lang="en-US" sz="2400" i="1" dirty="0">
                <a:latin typeface="Arial Narrow" pitchFamily="34" charset="0"/>
              </a:rPr>
              <a:t>Drink wine for stomach </a:t>
            </a:r>
            <a:r>
              <a:rPr lang="en-US" sz="2400" dirty="0">
                <a:latin typeface="Arial Narrow" pitchFamily="34" charset="0"/>
              </a:rPr>
              <a:t>(v. 23)</a:t>
            </a:r>
          </a:p>
          <a:p>
            <a:pPr marL="971550" lvl="1" indent="-514350" defTabSz="168275">
              <a:buFont typeface="+mj-lt"/>
              <a:buAutoNum type="alphaUcPeriod"/>
            </a:pPr>
            <a:r>
              <a:rPr lang="en-US" sz="2400" i="1" dirty="0">
                <a:latin typeface="Arial Narrow" pitchFamily="34" charset="0"/>
              </a:rPr>
              <a:t>Actions of some are manifest – good and bad </a:t>
            </a:r>
            <a:r>
              <a:rPr lang="en-US" sz="2400" dirty="0">
                <a:latin typeface="Arial Narrow" pitchFamily="34" charset="0"/>
              </a:rPr>
              <a:t>(vv. 24-25)</a:t>
            </a:r>
          </a:p>
        </p:txBody>
      </p:sp>
    </p:spTree>
  </p:cSld>
  <p:clrMapOvr>
    <a:masterClrMapping/>
  </p:clrMapOvr>
  <p:transition spd="slow">
    <p:split orient="vert"/>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609667" y="381000"/>
            <a:ext cx="7888699" cy="1723549"/>
          </a:xfrm>
          <a:prstGeom prst="rect">
            <a:avLst/>
          </a:prstGeom>
          <a:noFill/>
        </p:spPr>
        <p:txBody>
          <a:bodyPr wrap="none" lIns="91440" tIns="45720" rIns="91440" bIns="4572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r>
              <a:rPr lang="en-US" sz="6600" b="1" cap="none" spc="0" dirty="0">
                <a:ln/>
                <a:solidFill>
                  <a:srgbClr val="002060"/>
                </a:solidFill>
                <a:effectLst/>
                <a:latin typeface="Kristen ITC" pitchFamily="66" charset="0"/>
              </a:rPr>
              <a:t>1 Timothy</a:t>
            </a:r>
          </a:p>
          <a:p>
            <a:pPr algn="ctr"/>
            <a:r>
              <a:rPr lang="en-US" sz="4000" i="1" dirty="0">
                <a:ln/>
                <a:solidFill>
                  <a:srgbClr val="002060"/>
                </a:solidFill>
                <a:latin typeface="Kristen ITC" pitchFamily="66" charset="0"/>
              </a:rPr>
              <a:t>(With an emphasis on teaching)</a:t>
            </a:r>
            <a:endParaRPr lang="en-US" sz="4000" i="1" cap="none" spc="0" dirty="0">
              <a:ln/>
              <a:solidFill>
                <a:srgbClr val="002060"/>
              </a:solidFill>
              <a:effectLst/>
              <a:latin typeface="Kristen ITC" pitchFamily="66" charset="0"/>
            </a:endParaRPr>
          </a:p>
        </p:txBody>
      </p:sp>
      <p:pic>
        <p:nvPicPr>
          <p:cNvPr id="12290" name="Picture 2" descr="http://www.ece.nus.edu.sg/stfpage/elecsj/teaching.gif"/>
          <p:cNvPicPr>
            <a:picLocks noChangeAspect="1" noChangeArrowheads="1"/>
          </p:cNvPicPr>
          <p:nvPr/>
        </p:nvPicPr>
        <p:blipFill>
          <a:blip r:embed="rId2" cstate="print"/>
          <a:srcRect/>
          <a:stretch>
            <a:fillRect/>
          </a:stretch>
        </p:blipFill>
        <p:spPr bwMode="auto">
          <a:xfrm>
            <a:off x="6172200" y="4256800"/>
            <a:ext cx="2971800" cy="2601199"/>
          </a:xfrm>
          <a:prstGeom prst="rect">
            <a:avLst/>
          </a:prstGeom>
          <a:noFill/>
        </p:spPr>
      </p:pic>
      <p:sp>
        <p:nvSpPr>
          <p:cNvPr id="4" name="Bevel 3"/>
          <p:cNvSpPr/>
          <p:nvPr/>
        </p:nvSpPr>
        <p:spPr>
          <a:xfrm>
            <a:off x="914400" y="3657600"/>
            <a:ext cx="5943600" cy="838200"/>
          </a:xfrm>
          <a:prstGeom prst="bevel">
            <a:avLst/>
          </a:prstGeom>
          <a:solidFill>
            <a:schemeClr val="accent3">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2"/>
            </a:pPr>
            <a:r>
              <a:rPr lang="en-US" sz="2800" dirty="0">
                <a:solidFill>
                  <a:schemeClr val="accent3">
                    <a:lumMod val="20000"/>
                    <a:lumOff val="80000"/>
                  </a:schemeClr>
                </a:solidFill>
                <a:effectLst>
                  <a:outerShdw blurRad="38100" dist="38100" dir="2700000" algn="tl">
                    <a:srgbClr val="000000">
                      <a:alpha val="43137"/>
                    </a:srgbClr>
                  </a:outerShdw>
                </a:effectLst>
                <a:latin typeface="Kristen ITC" pitchFamily="66" charset="0"/>
              </a:rPr>
              <a:t>Instructions on Teaching</a:t>
            </a:r>
          </a:p>
        </p:txBody>
      </p:sp>
      <p:sp>
        <p:nvSpPr>
          <p:cNvPr id="5" name="Bevel 4"/>
          <p:cNvSpPr/>
          <p:nvPr/>
        </p:nvSpPr>
        <p:spPr>
          <a:xfrm>
            <a:off x="914400" y="2590800"/>
            <a:ext cx="5943600" cy="838200"/>
          </a:xfrm>
          <a:prstGeom prst="bevel">
            <a:avLst/>
          </a:prstGeom>
          <a:solidFill>
            <a:schemeClr val="accent3">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00050" indent="-400050" algn="ctr">
              <a:buFont typeface="+mj-lt"/>
              <a:buAutoNum type="romanUcPeriod"/>
            </a:pPr>
            <a:r>
              <a:rPr lang="en-US" sz="2800" dirty="0">
                <a:solidFill>
                  <a:schemeClr val="accent3">
                    <a:lumMod val="20000"/>
                    <a:lumOff val="80000"/>
                  </a:schemeClr>
                </a:solidFill>
                <a:effectLst>
                  <a:outerShdw blurRad="38100" dist="38100" dir="2700000" algn="tl">
                    <a:srgbClr val="000000">
                      <a:alpha val="43137"/>
                    </a:srgbClr>
                  </a:outerShdw>
                </a:effectLst>
                <a:latin typeface="Kristen ITC" pitchFamily="66" charset="0"/>
              </a:rPr>
              <a:t>Overview of the Chapter</a:t>
            </a:r>
          </a:p>
        </p:txBody>
      </p:sp>
    </p:spTree>
  </p:cSld>
  <p:clrMapOvr>
    <a:masterClrMapping/>
  </p:clrMapOvr>
  <p:transition spd="slow">
    <p:split orient="vert"/>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evel 1"/>
          <p:cNvSpPr/>
          <p:nvPr/>
        </p:nvSpPr>
        <p:spPr>
          <a:xfrm>
            <a:off x="1600200" y="304800"/>
            <a:ext cx="5943600" cy="838200"/>
          </a:xfrm>
          <a:prstGeom prst="bevel">
            <a:avLst/>
          </a:prstGeom>
          <a:solidFill>
            <a:schemeClr val="accent3">
              <a:lumMod val="50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2"/>
            </a:pPr>
            <a:r>
              <a:rPr lang="en-US" sz="2800" dirty="0">
                <a:solidFill>
                  <a:schemeClr val="accent3">
                    <a:lumMod val="20000"/>
                    <a:lumOff val="80000"/>
                  </a:schemeClr>
                </a:solidFill>
                <a:effectLst>
                  <a:outerShdw blurRad="38100" dist="38100" dir="2700000" algn="tl">
                    <a:srgbClr val="000000">
                      <a:alpha val="43137"/>
                    </a:srgbClr>
                  </a:outerShdw>
                </a:effectLst>
                <a:latin typeface="Kristen ITC" pitchFamily="66" charset="0"/>
              </a:rPr>
              <a:t>Instructions on Teaching</a:t>
            </a:r>
          </a:p>
        </p:txBody>
      </p:sp>
      <p:sp>
        <p:nvSpPr>
          <p:cNvPr id="5" name="TextBox 4"/>
          <p:cNvSpPr txBox="1"/>
          <p:nvPr/>
        </p:nvSpPr>
        <p:spPr>
          <a:xfrm>
            <a:off x="762000" y="1600200"/>
            <a:ext cx="8610600" cy="523220"/>
          </a:xfrm>
          <a:prstGeom prst="rect">
            <a:avLst/>
          </a:prstGeom>
          <a:noFill/>
        </p:spPr>
        <p:txBody>
          <a:bodyPr wrap="square" rtlCol="0">
            <a:spAutoFit/>
          </a:bodyPr>
          <a:lstStyle/>
          <a:p>
            <a:pPr marL="514350" indent="-514350">
              <a:buFont typeface="+mj-lt"/>
              <a:buAutoNum type="alphaUcPeriod"/>
            </a:pPr>
            <a:r>
              <a:rPr lang="en-US" sz="2800" dirty="0">
                <a:latin typeface="Arial Narrow" pitchFamily="34" charset="0"/>
              </a:rPr>
              <a:t>Treat others with respect (vv. 1-2)</a:t>
            </a:r>
          </a:p>
        </p:txBody>
      </p:sp>
    </p:spTree>
  </p:cSld>
  <p:clrMapOvr>
    <a:masterClrMapping/>
  </p:clrMapOvr>
  <p:transition spd="slow">
    <p:split orient="vert"/>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teacher and class.jpg"/>
          <p:cNvPicPr>
            <a:picLocks noChangeAspect="1"/>
          </p:cNvPicPr>
          <p:nvPr/>
        </p:nvPicPr>
        <p:blipFill>
          <a:blip r:embed="rId2" cstate="print">
            <a:duotone>
              <a:prstClr val="black"/>
              <a:schemeClr val="accent1">
                <a:tint val="45000"/>
                <a:satMod val="400000"/>
              </a:schemeClr>
            </a:duotone>
          </a:blip>
          <a:stretch>
            <a:fillRect/>
          </a:stretch>
        </p:blipFill>
        <p:spPr>
          <a:xfrm>
            <a:off x="6388608" y="4791456"/>
            <a:ext cx="2755392" cy="2066544"/>
          </a:xfrm>
          <a:prstGeom prst="rect">
            <a:avLst/>
          </a:prstGeom>
          <a:ln>
            <a:noFill/>
          </a:ln>
          <a:effectLst>
            <a:softEdge rad="112500"/>
          </a:effectLst>
        </p:spPr>
      </p:pic>
      <p:sp>
        <p:nvSpPr>
          <p:cNvPr id="4" name="TextBox 3"/>
          <p:cNvSpPr txBox="1"/>
          <p:nvPr/>
        </p:nvSpPr>
        <p:spPr>
          <a:xfrm>
            <a:off x="533400" y="685800"/>
            <a:ext cx="7620000" cy="4339650"/>
          </a:xfrm>
          <a:prstGeom prst="rect">
            <a:avLst/>
          </a:prstGeom>
          <a:noFill/>
        </p:spPr>
        <p:txBody>
          <a:bodyPr wrap="square" rtlCol="0">
            <a:spAutoFit/>
          </a:bodyPr>
          <a:lstStyle/>
          <a:p>
            <a:pPr marL="457200" indent="-457200">
              <a:lnSpc>
                <a:spcPct val="150000"/>
              </a:lnSpc>
              <a:buFont typeface="+mj-lt"/>
              <a:buAutoNum type="arabicPeriod"/>
            </a:pPr>
            <a:r>
              <a:rPr lang="en-US" sz="2400" b="1" u="sng" dirty="0">
                <a:solidFill>
                  <a:srgbClr val="0070C0"/>
                </a:solidFill>
                <a:latin typeface="Arial Narrow" pitchFamily="34" charset="0"/>
                <a:cs typeface="Arial" pitchFamily="34" charset="0"/>
              </a:rPr>
              <a:t>Subject: rebuke or reprimand</a:t>
            </a:r>
            <a:r>
              <a:rPr lang="en-US" sz="2400" b="1" dirty="0">
                <a:solidFill>
                  <a:srgbClr val="0070C0"/>
                </a:solidFill>
                <a:latin typeface="Arial Narrow" pitchFamily="34" charset="0"/>
                <a:cs typeface="Arial" pitchFamily="34" charset="0"/>
              </a:rPr>
              <a:t> </a:t>
            </a:r>
            <a:r>
              <a:rPr lang="en-US" sz="2400" dirty="0">
                <a:solidFill>
                  <a:srgbClr val="0070C0"/>
                </a:solidFill>
                <a:latin typeface="Arial Narrow" pitchFamily="34" charset="0"/>
                <a:cs typeface="Arial" pitchFamily="34" charset="0"/>
              </a:rPr>
              <a:t>(v. 1)</a:t>
            </a:r>
          </a:p>
          <a:p>
            <a:pPr lvl="1">
              <a:buFont typeface="Wingdings" pitchFamily="2" charset="2"/>
              <a:buChar char="ü"/>
            </a:pPr>
            <a:r>
              <a:rPr lang="en-US" sz="2400" dirty="0">
                <a:solidFill>
                  <a:srgbClr val="0070C0"/>
                </a:solidFill>
                <a:latin typeface="Arial Narrow" pitchFamily="34" charset="0"/>
                <a:cs typeface="Arial" pitchFamily="34" charset="0"/>
              </a:rPr>
              <a:t> Some will need rebuke, condemnation</a:t>
            </a:r>
          </a:p>
          <a:p>
            <a:pPr lvl="1">
              <a:buFont typeface="Wingdings" pitchFamily="2" charset="2"/>
              <a:buChar char="ü"/>
            </a:pPr>
            <a:r>
              <a:rPr lang="en-US" sz="2400" dirty="0">
                <a:solidFill>
                  <a:srgbClr val="0070C0"/>
                </a:solidFill>
                <a:latin typeface="Arial Narrow" pitchFamily="34" charset="0"/>
                <a:cs typeface="Arial" pitchFamily="34" charset="0"/>
              </a:rPr>
              <a:t> “Rebuke” – (#1969) used only here – means to strike upon, beat upon, used “in a figurative sense with words rather than with fists” (Robertson)</a:t>
            </a:r>
          </a:p>
          <a:p>
            <a:pPr lvl="1">
              <a:buFont typeface="Wingdings" pitchFamily="2" charset="2"/>
              <a:buChar char="ü"/>
            </a:pPr>
            <a:r>
              <a:rPr lang="en-US" sz="2400" dirty="0">
                <a:solidFill>
                  <a:srgbClr val="0070C0"/>
                </a:solidFill>
                <a:latin typeface="Arial Narrow" pitchFamily="34" charset="0"/>
                <a:cs typeface="Arial" pitchFamily="34" charset="0"/>
              </a:rPr>
              <a:t> Rather  “exhort” – (#3870) “to call to one's side, call for, summon. to address, speak to ….to admonish, exhort… to beg, entreat, beseech…to console, to encourage and strengthen by consolation, to comfort,…to encourage, (Thayer)</a:t>
            </a:r>
          </a:p>
          <a:p>
            <a:pPr lvl="1">
              <a:buFont typeface="Wingdings" pitchFamily="2" charset="2"/>
              <a:buChar char="ü"/>
            </a:pPr>
            <a:r>
              <a:rPr lang="en-US" sz="2400" dirty="0">
                <a:solidFill>
                  <a:srgbClr val="0070C0"/>
                </a:solidFill>
                <a:latin typeface="Arial Narrow" pitchFamily="34" charset="0"/>
                <a:cs typeface="Arial" pitchFamily="34" charset="0"/>
              </a:rPr>
              <a:t> Point is: treat them with respect!</a:t>
            </a:r>
          </a:p>
        </p:txBody>
      </p:sp>
      <p:sp>
        <p:nvSpPr>
          <p:cNvPr id="5" name="TextBox 4"/>
          <p:cNvSpPr txBox="1"/>
          <p:nvPr/>
        </p:nvSpPr>
        <p:spPr>
          <a:xfrm>
            <a:off x="0" y="0"/>
            <a:ext cx="9144000" cy="523220"/>
          </a:xfrm>
          <a:prstGeom prst="rect">
            <a:avLst/>
          </a:prstGeom>
          <a:no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514350" indent="-514350" algn="ctr">
              <a:buFont typeface="+mj-lt"/>
              <a:buAutoNum type="alphaUcPeriod"/>
            </a:pPr>
            <a:r>
              <a:rPr lang="en-US" sz="2800" dirty="0">
                <a:latin typeface="Arial Narrow" pitchFamily="34" charset="0"/>
              </a:rPr>
              <a:t>Treat others with respect (vv. 1-2)</a:t>
            </a:r>
          </a:p>
        </p:txBody>
      </p:sp>
    </p:spTree>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2000"/>
                                        <p:tgtEl>
                                          <p:spTgt spid="4">
                                            <p:txEl>
                                              <p:pRg st="1" end="1"/>
                                            </p:txEl>
                                          </p:spTgt>
                                        </p:tgtEl>
                                      </p:cBhvr>
                                    </p:animEffect>
                                    <p:anim calcmode="lin" valueType="num">
                                      <p:cBhvr>
                                        <p:cTn id="8" dur="2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9" dur="1800" decel="100000" fill="hold"/>
                                        <p:tgtEl>
                                          <p:spTgt spid="4">
                                            <p:txEl>
                                              <p:pRg st="1" end="1"/>
                                            </p:txEl>
                                          </p:spTgt>
                                        </p:tgtEl>
                                        <p:attrNameLst>
                                          <p:attrName>ppt_y</p:attrName>
                                        </p:attrNameLst>
                                      </p:cBhvr>
                                      <p:tavLst>
                                        <p:tav tm="0">
                                          <p:val>
                                            <p:strVal val="#ppt_y+1"/>
                                          </p:val>
                                        </p:tav>
                                        <p:tav tm="100000">
                                          <p:val>
                                            <p:strVal val="#ppt_y-.03"/>
                                          </p:val>
                                        </p:tav>
                                      </p:tavLst>
                                    </p:anim>
                                    <p:anim calcmode="lin" valueType="num">
                                      <p:cBhvr>
                                        <p:cTn id="10" dur="200" accel="100000" fill="hold">
                                          <p:stCondLst>
                                            <p:cond delay="1800"/>
                                          </p:stCondLst>
                                        </p:cTn>
                                        <p:tgtEl>
                                          <p:spTgt spid="4">
                                            <p:txEl>
                                              <p:pRg st="1" end="1"/>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animEffect transition="in" filter="fade">
                                      <p:cBhvr>
                                        <p:cTn id="15" dur="2000"/>
                                        <p:tgtEl>
                                          <p:spTgt spid="4">
                                            <p:txEl>
                                              <p:pRg st="2" end="2"/>
                                            </p:txEl>
                                          </p:spTgt>
                                        </p:tgtEl>
                                      </p:cBhvr>
                                    </p:animEffect>
                                    <p:anim calcmode="lin" valueType="num">
                                      <p:cBhvr>
                                        <p:cTn id="16" dur="2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17" dur="1800" decel="100000" fill="hold"/>
                                        <p:tgtEl>
                                          <p:spTgt spid="4">
                                            <p:txEl>
                                              <p:pRg st="2" end="2"/>
                                            </p:txEl>
                                          </p:spTgt>
                                        </p:tgtEl>
                                        <p:attrNameLst>
                                          <p:attrName>ppt_y</p:attrName>
                                        </p:attrNameLst>
                                      </p:cBhvr>
                                      <p:tavLst>
                                        <p:tav tm="0">
                                          <p:val>
                                            <p:strVal val="#ppt_y+1"/>
                                          </p:val>
                                        </p:tav>
                                        <p:tav tm="100000">
                                          <p:val>
                                            <p:strVal val="#ppt_y-.03"/>
                                          </p:val>
                                        </p:tav>
                                      </p:tavLst>
                                    </p:anim>
                                    <p:anim calcmode="lin" valueType="num">
                                      <p:cBhvr>
                                        <p:cTn id="18" dur="200" accel="100000" fill="hold">
                                          <p:stCondLst>
                                            <p:cond delay="1800"/>
                                          </p:stCondLst>
                                        </p:cTn>
                                        <p:tgtEl>
                                          <p:spTgt spid="4">
                                            <p:txEl>
                                              <p:pRg st="2" end="2"/>
                                            </p:txEl>
                                          </p:spTgt>
                                        </p:tgtEl>
                                        <p:attrNameLst>
                                          <p:attrName>ppt_y</p:attrName>
                                        </p:attrNameLst>
                                      </p:cBhvr>
                                      <p:tavLst>
                                        <p:tav tm="0">
                                          <p:val>
                                            <p:strVal val="#ppt_y-.03"/>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37" presetClass="entr" presetSubtype="0" fill="hold" grpId="0" nodeType="clickEffect">
                                  <p:stCondLst>
                                    <p:cond delay="0"/>
                                  </p:stCondLst>
                                  <p:childTnLst>
                                    <p:set>
                                      <p:cBhvr>
                                        <p:cTn id="22" dur="1" fill="hold">
                                          <p:stCondLst>
                                            <p:cond delay="0"/>
                                          </p:stCondLst>
                                        </p:cTn>
                                        <p:tgtEl>
                                          <p:spTgt spid="4">
                                            <p:txEl>
                                              <p:pRg st="3" end="3"/>
                                            </p:txEl>
                                          </p:spTgt>
                                        </p:tgtEl>
                                        <p:attrNameLst>
                                          <p:attrName>style.visibility</p:attrName>
                                        </p:attrNameLst>
                                      </p:cBhvr>
                                      <p:to>
                                        <p:strVal val="visible"/>
                                      </p:to>
                                    </p:set>
                                    <p:animEffect transition="in" filter="fade">
                                      <p:cBhvr>
                                        <p:cTn id="23" dur="2000"/>
                                        <p:tgtEl>
                                          <p:spTgt spid="4">
                                            <p:txEl>
                                              <p:pRg st="3" end="3"/>
                                            </p:txEl>
                                          </p:spTgt>
                                        </p:tgtEl>
                                      </p:cBhvr>
                                    </p:animEffect>
                                    <p:anim calcmode="lin" valueType="num">
                                      <p:cBhvr>
                                        <p:cTn id="24" dur="2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25" dur="1800" decel="100000" fill="hold"/>
                                        <p:tgtEl>
                                          <p:spTgt spid="4">
                                            <p:txEl>
                                              <p:pRg st="3" end="3"/>
                                            </p:txEl>
                                          </p:spTgt>
                                        </p:tgtEl>
                                        <p:attrNameLst>
                                          <p:attrName>ppt_y</p:attrName>
                                        </p:attrNameLst>
                                      </p:cBhvr>
                                      <p:tavLst>
                                        <p:tav tm="0">
                                          <p:val>
                                            <p:strVal val="#ppt_y+1"/>
                                          </p:val>
                                        </p:tav>
                                        <p:tav tm="100000">
                                          <p:val>
                                            <p:strVal val="#ppt_y-.03"/>
                                          </p:val>
                                        </p:tav>
                                      </p:tavLst>
                                    </p:anim>
                                    <p:anim calcmode="lin" valueType="num">
                                      <p:cBhvr>
                                        <p:cTn id="26" dur="200" accel="100000" fill="hold">
                                          <p:stCondLst>
                                            <p:cond delay="1800"/>
                                          </p:stCondLst>
                                        </p:cTn>
                                        <p:tgtEl>
                                          <p:spTgt spid="4">
                                            <p:txEl>
                                              <p:pRg st="3" end="3"/>
                                            </p:txEl>
                                          </p:spTgt>
                                        </p:tgtEl>
                                        <p:attrNameLst>
                                          <p:attrName>ppt_y</p:attrName>
                                        </p:attrNameLst>
                                      </p:cBhvr>
                                      <p:tavLst>
                                        <p:tav tm="0">
                                          <p:val>
                                            <p:strVal val="#ppt_y-.03"/>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37" presetClass="entr" presetSubtype="0" fill="hold" grpId="0" nodeType="clickEffect">
                                  <p:stCondLst>
                                    <p:cond delay="0"/>
                                  </p:stCondLst>
                                  <p:childTnLst>
                                    <p:set>
                                      <p:cBhvr>
                                        <p:cTn id="30" dur="1" fill="hold">
                                          <p:stCondLst>
                                            <p:cond delay="0"/>
                                          </p:stCondLst>
                                        </p:cTn>
                                        <p:tgtEl>
                                          <p:spTgt spid="4">
                                            <p:txEl>
                                              <p:pRg st="4" end="4"/>
                                            </p:txEl>
                                          </p:spTgt>
                                        </p:tgtEl>
                                        <p:attrNameLst>
                                          <p:attrName>style.visibility</p:attrName>
                                        </p:attrNameLst>
                                      </p:cBhvr>
                                      <p:to>
                                        <p:strVal val="visible"/>
                                      </p:to>
                                    </p:set>
                                    <p:animEffect transition="in" filter="fade">
                                      <p:cBhvr>
                                        <p:cTn id="31" dur="2000"/>
                                        <p:tgtEl>
                                          <p:spTgt spid="4">
                                            <p:txEl>
                                              <p:pRg st="4" end="4"/>
                                            </p:txEl>
                                          </p:spTgt>
                                        </p:tgtEl>
                                      </p:cBhvr>
                                    </p:animEffect>
                                    <p:anim calcmode="lin" valueType="num">
                                      <p:cBhvr>
                                        <p:cTn id="32" dur="2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33" dur="1800" decel="100000" fill="hold"/>
                                        <p:tgtEl>
                                          <p:spTgt spid="4">
                                            <p:txEl>
                                              <p:pRg st="4" end="4"/>
                                            </p:txEl>
                                          </p:spTgt>
                                        </p:tgtEl>
                                        <p:attrNameLst>
                                          <p:attrName>ppt_y</p:attrName>
                                        </p:attrNameLst>
                                      </p:cBhvr>
                                      <p:tavLst>
                                        <p:tav tm="0">
                                          <p:val>
                                            <p:strVal val="#ppt_y+1"/>
                                          </p:val>
                                        </p:tav>
                                        <p:tav tm="100000">
                                          <p:val>
                                            <p:strVal val="#ppt_y-.03"/>
                                          </p:val>
                                        </p:tav>
                                      </p:tavLst>
                                    </p:anim>
                                    <p:anim calcmode="lin" valueType="num">
                                      <p:cBhvr>
                                        <p:cTn id="34" dur="200" accel="100000" fill="hold">
                                          <p:stCondLst>
                                            <p:cond delay="1800"/>
                                          </p:stCondLst>
                                        </p:cTn>
                                        <p:tgtEl>
                                          <p:spTgt spid="4">
                                            <p:txEl>
                                              <p:pRg st="4" end="4"/>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bldLvl="5"/>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teacher and class.jpg"/>
          <p:cNvPicPr>
            <a:picLocks noChangeAspect="1"/>
          </p:cNvPicPr>
          <p:nvPr/>
        </p:nvPicPr>
        <p:blipFill>
          <a:blip r:embed="rId2" cstate="print">
            <a:duotone>
              <a:prstClr val="black"/>
              <a:schemeClr val="accent1">
                <a:tint val="45000"/>
                <a:satMod val="400000"/>
              </a:schemeClr>
            </a:duotone>
          </a:blip>
          <a:stretch>
            <a:fillRect/>
          </a:stretch>
        </p:blipFill>
        <p:spPr>
          <a:xfrm>
            <a:off x="6388608" y="4791456"/>
            <a:ext cx="2755392" cy="2066544"/>
          </a:xfrm>
          <a:prstGeom prst="rect">
            <a:avLst/>
          </a:prstGeom>
          <a:ln>
            <a:noFill/>
          </a:ln>
          <a:effectLst>
            <a:softEdge rad="112500"/>
          </a:effectLst>
        </p:spPr>
      </p:pic>
      <p:sp>
        <p:nvSpPr>
          <p:cNvPr id="4" name="TextBox 3"/>
          <p:cNvSpPr txBox="1"/>
          <p:nvPr/>
        </p:nvSpPr>
        <p:spPr>
          <a:xfrm>
            <a:off x="533400" y="685800"/>
            <a:ext cx="7620000" cy="3416320"/>
          </a:xfrm>
          <a:prstGeom prst="rect">
            <a:avLst/>
          </a:prstGeom>
          <a:noFill/>
        </p:spPr>
        <p:txBody>
          <a:bodyPr wrap="square" rtlCol="0">
            <a:spAutoFit/>
          </a:bodyPr>
          <a:lstStyle/>
          <a:p>
            <a:pPr marL="457200" indent="-457200">
              <a:lnSpc>
                <a:spcPct val="150000"/>
              </a:lnSpc>
              <a:buFont typeface="+mj-lt"/>
              <a:buAutoNum type="arabicPeriod"/>
            </a:pPr>
            <a:r>
              <a:rPr lang="en-US" sz="2400" b="1" u="sng" dirty="0">
                <a:solidFill>
                  <a:srgbClr val="0070C0"/>
                </a:solidFill>
                <a:latin typeface="Arial Narrow" pitchFamily="34" charset="0"/>
                <a:cs typeface="Arial" pitchFamily="34" charset="0"/>
              </a:rPr>
              <a:t>Subject: rebuke or reprimand</a:t>
            </a:r>
            <a:r>
              <a:rPr lang="en-US" sz="2400" b="1" dirty="0">
                <a:solidFill>
                  <a:srgbClr val="0070C0"/>
                </a:solidFill>
                <a:latin typeface="Arial Narrow" pitchFamily="34" charset="0"/>
                <a:cs typeface="Arial" pitchFamily="34" charset="0"/>
              </a:rPr>
              <a:t> </a:t>
            </a:r>
            <a:r>
              <a:rPr lang="en-US" sz="2400" dirty="0">
                <a:solidFill>
                  <a:srgbClr val="0070C0"/>
                </a:solidFill>
                <a:latin typeface="Arial Narrow" pitchFamily="34" charset="0"/>
                <a:cs typeface="Arial" pitchFamily="34" charset="0"/>
              </a:rPr>
              <a:t>(v. 1)</a:t>
            </a:r>
          </a:p>
          <a:p>
            <a:pPr marL="457200" indent="-457200">
              <a:lnSpc>
                <a:spcPct val="150000"/>
              </a:lnSpc>
              <a:buFont typeface="+mj-lt"/>
              <a:buAutoNum type="arabicPeriod"/>
            </a:pPr>
            <a:r>
              <a:rPr lang="en-US" sz="2400" b="1" u="sng" dirty="0">
                <a:solidFill>
                  <a:srgbClr val="0070C0"/>
                </a:solidFill>
                <a:latin typeface="Arial Narrow" pitchFamily="34" charset="0"/>
                <a:cs typeface="Arial" pitchFamily="34" charset="0"/>
              </a:rPr>
              <a:t>Those to be treat with respect </a:t>
            </a:r>
            <a:r>
              <a:rPr lang="en-US" sz="2400" dirty="0">
                <a:solidFill>
                  <a:srgbClr val="0070C0"/>
                </a:solidFill>
                <a:latin typeface="Arial Narrow" pitchFamily="34" charset="0"/>
                <a:cs typeface="Arial" pitchFamily="34" charset="0"/>
              </a:rPr>
              <a:t>(vv. 1-2)</a:t>
            </a:r>
          </a:p>
          <a:p>
            <a:pPr lvl="1">
              <a:buFont typeface="Wingdings" pitchFamily="2" charset="2"/>
              <a:buChar char="ü"/>
            </a:pPr>
            <a:r>
              <a:rPr lang="en-US" sz="2400" dirty="0">
                <a:solidFill>
                  <a:srgbClr val="0070C0"/>
                </a:solidFill>
                <a:latin typeface="Arial Narrow" pitchFamily="34" charset="0"/>
                <a:cs typeface="Arial" pitchFamily="34" charset="0"/>
              </a:rPr>
              <a:t> Older men – treat as would your father</a:t>
            </a:r>
          </a:p>
          <a:p>
            <a:pPr lvl="1">
              <a:buFont typeface="Wingdings" pitchFamily="2" charset="2"/>
              <a:buChar char="ü"/>
            </a:pPr>
            <a:r>
              <a:rPr lang="en-US" sz="2400" dirty="0">
                <a:solidFill>
                  <a:srgbClr val="0070C0"/>
                </a:solidFill>
                <a:latin typeface="Arial Narrow" pitchFamily="34" charset="0"/>
                <a:cs typeface="Arial" pitchFamily="34" charset="0"/>
              </a:rPr>
              <a:t> Younger men – treat as would your brother</a:t>
            </a:r>
          </a:p>
          <a:p>
            <a:pPr lvl="1">
              <a:buFont typeface="Wingdings" pitchFamily="2" charset="2"/>
              <a:buChar char="ü"/>
            </a:pPr>
            <a:r>
              <a:rPr lang="en-US" sz="2400" dirty="0">
                <a:solidFill>
                  <a:srgbClr val="0070C0"/>
                </a:solidFill>
                <a:latin typeface="Arial Narrow" pitchFamily="34" charset="0"/>
                <a:cs typeface="Arial" pitchFamily="34" charset="0"/>
              </a:rPr>
              <a:t> Older women – treat as would your mother</a:t>
            </a:r>
          </a:p>
          <a:p>
            <a:pPr lvl="1">
              <a:buFont typeface="Wingdings" pitchFamily="2" charset="2"/>
              <a:buChar char="ü"/>
            </a:pPr>
            <a:r>
              <a:rPr lang="en-US" sz="2400" dirty="0">
                <a:solidFill>
                  <a:srgbClr val="0070C0"/>
                </a:solidFill>
                <a:latin typeface="Arial Narrow" pitchFamily="34" charset="0"/>
                <a:cs typeface="Arial" pitchFamily="34" charset="0"/>
              </a:rPr>
              <a:t> Younger women – treat as would your sister</a:t>
            </a:r>
          </a:p>
          <a:p>
            <a:pPr lvl="2">
              <a:buFont typeface="Arial" pitchFamily="34" charset="0"/>
              <a:buChar char="•"/>
            </a:pPr>
            <a:r>
              <a:rPr lang="en-US" sz="2400" dirty="0">
                <a:solidFill>
                  <a:srgbClr val="0070C0"/>
                </a:solidFill>
                <a:latin typeface="Arial Narrow" pitchFamily="34" charset="0"/>
                <a:cs typeface="Arial" pitchFamily="34" charset="0"/>
              </a:rPr>
              <a:t> “Purity” – conduct – contract: above board!</a:t>
            </a:r>
          </a:p>
          <a:p>
            <a:pPr lvl="2">
              <a:buFont typeface="Arial" pitchFamily="34" charset="0"/>
              <a:buChar char="•"/>
            </a:pPr>
            <a:r>
              <a:rPr lang="en-US" sz="2400" dirty="0">
                <a:solidFill>
                  <a:srgbClr val="0070C0"/>
                </a:solidFill>
                <a:latin typeface="Arial Narrow" pitchFamily="34" charset="0"/>
                <a:cs typeface="Arial" pitchFamily="34" charset="0"/>
              </a:rPr>
              <a:t> Don’t put self in tempting situations</a:t>
            </a:r>
          </a:p>
        </p:txBody>
      </p:sp>
      <p:sp>
        <p:nvSpPr>
          <p:cNvPr id="5" name="TextBox 4"/>
          <p:cNvSpPr txBox="1"/>
          <p:nvPr/>
        </p:nvSpPr>
        <p:spPr>
          <a:xfrm>
            <a:off x="0" y="0"/>
            <a:ext cx="9144000" cy="523220"/>
          </a:xfrm>
          <a:prstGeom prst="rect">
            <a:avLst/>
          </a:prstGeom>
          <a:no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514350" indent="-514350" algn="ctr">
              <a:buFont typeface="+mj-lt"/>
              <a:buAutoNum type="alphaUcPeriod"/>
            </a:pPr>
            <a:r>
              <a:rPr lang="en-US" sz="2800" dirty="0">
                <a:latin typeface="Arial Narrow" pitchFamily="34" charset="0"/>
              </a:rPr>
              <a:t>Treat others with respect (vv. 1-2)</a:t>
            </a:r>
          </a:p>
        </p:txBody>
      </p:sp>
      <p:sp>
        <p:nvSpPr>
          <p:cNvPr id="6" name="TextBox 5"/>
          <p:cNvSpPr txBox="1"/>
          <p:nvPr/>
        </p:nvSpPr>
        <p:spPr>
          <a:xfrm>
            <a:off x="685800" y="4114800"/>
            <a:ext cx="7848600" cy="2677656"/>
          </a:xfrm>
          <a:prstGeom prst="rect">
            <a:avLst/>
          </a:prstGeom>
          <a:solidFill>
            <a:srgbClr val="FFFFFF">
              <a:alpha val="83137"/>
            </a:srgb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rtlCol="0">
            <a:spAutoFit/>
          </a:bodyPr>
          <a:lstStyle/>
          <a:p>
            <a:r>
              <a:rPr lang="en-US" sz="2400" dirty="0">
                <a:latin typeface="Times New Roman" pitchFamily="18" charset="0"/>
                <a:cs typeface="Times New Roman" pitchFamily="18" charset="0"/>
              </a:rPr>
              <a:t>“Preachers, especially young preachers, need to guard themselves carefully against any indiscretion that might reflect on their purity or proper conduct. Not one word, look, or action should ever suggest improper feelings on their part. Their character and usefulness depend so much upon their observance of this precept.”</a:t>
            </a:r>
          </a:p>
          <a:p>
            <a:pPr algn="r"/>
            <a:r>
              <a:rPr lang="en-US" sz="2000" dirty="0">
                <a:latin typeface="Times New Roman" pitchFamily="18" charset="0"/>
                <a:cs typeface="Times New Roman" pitchFamily="18" charset="0"/>
              </a:rPr>
              <a:t>(M.E. Patton, </a:t>
            </a:r>
            <a:r>
              <a:rPr lang="en-US" sz="2000" i="1" dirty="0">
                <a:latin typeface="Times New Roman" pitchFamily="18" charset="0"/>
                <a:cs typeface="Times New Roman" pitchFamily="18" charset="0"/>
              </a:rPr>
              <a:t>Commentary on Timothy</a:t>
            </a:r>
            <a:r>
              <a:rPr lang="en-US" sz="2000" dirty="0">
                <a:latin typeface="Times New Roman" pitchFamily="18" charset="0"/>
                <a:cs typeface="Times New Roman" pitchFamily="18" charset="0"/>
              </a:rPr>
              <a:t>)</a:t>
            </a:r>
          </a:p>
        </p:txBody>
      </p:sp>
    </p:spTree>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Effect transition="in" filter="fade">
                                      <p:cBhvr>
                                        <p:cTn id="7" dur="2000"/>
                                        <p:tgtEl>
                                          <p:spTgt spid="4">
                                            <p:txEl>
                                              <p:pRg st="2" end="2"/>
                                            </p:txEl>
                                          </p:spTgt>
                                        </p:tgtEl>
                                      </p:cBhvr>
                                    </p:animEffect>
                                    <p:anim calcmode="lin" valueType="num">
                                      <p:cBhvr>
                                        <p:cTn id="8" dur="2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9" dur="1800" decel="100000" fill="hold"/>
                                        <p:tgtEl>
                                          <p:spTgt spid="4">
                                            <p:txEl>
                                              <p:pRg st="2" end="2"/>
                                            </p:txEl>
                                          </p:spTgt>
                                        </p:tgtEl>
                                        <p:attrNameLst>
                                          <p:attrName>ppt_y</p:attrName>
                                        </p:attrNameLst>
                                      </p:cBhvr>
                                      <p:tavLst>
                                        <p:tav tm="0">
                                          <p:val>
                                            <p:strVal val="#ppt_y+1"/>
                                          </p:val>
                                        </p:tav>
                                        <p:tav tm="100000">
                                          <p:val>
                                            <p:strVal val="#ppt_y-.03"/>
                                          </p:val>
                                        </p:tav>
                                      </p:tavLst>
                                    </p:anim>
                                    <p:anim calcmode="lin" valueType="num">
                                      <p:cBhvr>
                                        <p:cTn id="10" dur="200" accel="100000" fill="hold">
                                          <p:stCondLst>
                                            <p:cond delay="1800"/>
                                          </p:stCondLst>
                                        </p:cTn>
                                        <p:tgtEl>
                                          <p:spTgt spid="4">
                                            <p:txEl>
                                              <p:pRg st="2" end="2"/>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4">
                                            <p:txEl>
                                              <p:pRg st="3" end="3"/>
                                            </p:txEl>
                                          </p:spTgt>
                                        </p:tgtEl>
                                        <p:attrNameLst>
                                          <p:attrName>style.visibility</p:attrName>
                                        </p:attrNameLst>
                                      </p:cBhvr>
                                      <p:to>
                                        <p:strVal val="visible"/>
                                      </p:to>
                                    </p:set>
                                    <p:animEffect transition="in" filter="fade">
                                      <p:cBhvr>
                                        <p:cTn id="15" dur="2000"/>
                                        <p:tgtEl>
                                          <p:spTgt spid="4">
                                            <p:txEl>
                                              <p:pRg st="3" end="3"/>
                                            </p:txEl>
                                          </p:spTgt>
                                        </p:tgtEl>
                                      </p:cBhvr>
                                    </p:animEffect>
                                    <p:anim calcmode="lin" valueType="num">
                                      <p:cBhvr>
                                        <p:cTn id="16" dur="2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17" dur="1800" decel="100000" fill="hold"/>
                                        <p:tgtEl>
                                          <p:spTgt spid="4">
                                            <p:txEl>
                                              <p:pRg st="3" end="3"/>
                                            </p:txEl>
                                          </p:spTgt>
                                        </p:tgtEl>
                                        <p:attrNameLst>
                                          <p:attrName>ppt_y</p:attrName>
                                        </p:attrNameLst>
                                      </p:cBhvr>
                                      <p:tavLst>
                                        <p:tav tm="0">
                                          <p:val>
                                            <p:strVal val="#ppt_y+1"/>
                                          </p:val>
                                        </p:tav>
                                        <p:tav tm="100000">
                                          <p:val>
                                            <p:strVal val="#ppt_y-.03"/>
                                          </p:val>
                                        </p:tav>
                                      </p:tavLst>
                                    </p:anim>
                                    <p:anim calcmode="lin" valueType="num">
                                      <p:cBhvr>
                                        <p:cTn id="18" dur="200" accel="100000" fill="hold">
                                          <p:stCondLst>
                                            <p:cond delay="1800"/>
                                          </p:stCondLst>
                                        </p:cTn>
                                        <p:tgtEl>
                                          <p:spTgt spid="4">
                                            <p:txEl>
                                              <p:pRg st="3" end="3"/>
                                            </p:txEl>
                                          </p:spTgt>
                                        </p:tgtEl>
                                        <p:attrNameLst>
                                          <p:attrName>ppt_y</p:attrName>
                                        </p:attrNameLst>
                                      </p:cBhvr>
                                      <p:tavLst>
                                        <p:tav tm="0">
                                          <p:val>
                                            <p:strVal val="#ppt_y-.03"/>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37" presetClass="entr" presetSubtype="0" fill="hold" grpId="0" nodeType="click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animEffect transition="in" filter="fade">
                                      <p:cBhvr>
                                        <p:cTn id="23" dur="2000"/>
                                        <p:tgtEl>
                                          <p:spTgt spid="4">
                                            <p:txEl>
                                              <p:pRg st="4" end="4"/>
                                            </p:txEl>
                                          </p:spTgt>
                                        </p:tgtEl>
                                      </p:cBhvr>
                                    </p:animEffect>
                                    <p:anim calcmode="lin" valueType="num">
                                      <p:cBhvr>
                                        <p:cTn id="24" dur="2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25" dur="1800" decel="100000" fill="hold"/>
                                        <p:tgtEl>
                                          <p:spTgt spid="4">
                                            <p:txEl>
                                              <p:pRg st="4" end="4"/>
                                            </p:txEl>
                                          </p:spTgt>
                                        </p:tgtEl>
                                        <p:attrNameLst>
                                          <p:attrName>ppt_y</p:attrName>
                                        </p:attrNameLst>
                                      </p:cBhvr>
                                      <p:tavLst>
                                        <p:tav tm="0">
                                          <p:val>
                                            <p:strVal val="#ppt_y+1"/>
                                          </p:val>
                                        </p:tav>
                                        <p:tav tm="100000">
                                          <p:val>
                                            <p:strVal val="#ppt_y-.03"/>
                                          </p:val>
                                        </p:tav>
                                      </p:tavLst>
                                    </p:anim>
                                    <p:anim calcmode="lin" valueType="num">
                                      <p:cBhvr>
                                        <p:cTn id="26" dur="200" accel="100000" fill="hold">
                                          <p:stCondLst>
                                            <p:cond delay="1800"/>
                                          </p:stCondLst>
                                        </p:cTn>
                                        <p:tgtEl>
                                          <p:spTgt spid="4">
                                            <p:txEl>
                                              <p:pRg st="4" end="4"/>
                                            </p:txEl>
                                          </p:spTgt>
                                        </p:tgtEl>
                                        <p:attrNameLst>
                                          <p:attrName>ppt_y</p:attrName>
                                        </p:attrNameLst>
                                      </p:cBhvr>
                                      <p:tavLst>
                                        <p:tav tm="0">
                                          <p:val>
                                            <p:strVal val="#ppt_y-.03"/>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37" presetClass="entr" presetSubtype="0" fill="hold" grpId="0" nodeType="clickEffect">
                                  <p:stCondLst>
                                    <p:cond delay="0"/>
                                  </p:stCondLst>
                                  <p:childTnLst>
                                    <p:set>
                                      <p:cBhvr>
                                        <p:cTn id="30" dur="1" fill="hold">
                                          <p:stCondLst>
                                            <p:cond delay="0"/>
                                          </p:stCondLst>
                                        </p:cTn>
                                        <p:tgtEl>
                                          <p:spTgt spid="4">
                                            <p:txEl>
                                              <p:pRg st="5" end="5"/>
                                            </p:txEl>
                                          </p:spTgt>
                                        </p:tgtEl>
                                        <p:attrNameLst>
                                          <p:attrName>style.visibility</p:attrName>
                                        </p:attrNameLst>
                                      </p:cBhvr>
                                      <p:to>
                                        <p:strVal val="visible"/>
                                      </p:to>
                                    </p:set>
                                    <p:animEffect transition="in" filter="fade">
                                      <p:cBhvr>
                                        <p:cTn id="31" dur="2000"/>
                                        <p:tgtEl>
                                          <p:spTgt spid="4">
                                            <p:txEl>
                                              <p:pRg st="5" end="5"/>
                                            </p:txEl>
                                          </p:spTgt>
                                        </p:tgtEl>
                                      </p:cBhvr>
                                    </p:animEffect>
                                    <p:anim calcmode="lin" valueType="num">
                                      <p:cBhvr>
                                        <p:cTn id="32" dur="2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33" dur="1800" decel="100000" fill="hold"/>
                                        <p:tgtEl>
                                          <p:spTgt spid="4">
                                            <p:txEl>
                                              <p:pRg st="5" end="5"/>
                                            </p:txEl>
                                          </p:spTgt>
                                        </p:tgtEl>
                                        <p:attrNameLst>
                                          <p:attrName>ppt_y</p:attrName>
                                        </p:attrNameLst>
                                      </p:cBhvr>
                                      <p:tavLst>
                                        <p:tav tm="0">
                                          <p:val>
                                            <p:strVal val="#ppt_y+1"/>
                                          </p:val>
                                        </p:tav>
                                        <p:tav tm="100000">
                                          <p:val>
                                            <p:strVal val="#ppt_y-.03"/>
                                          </p:val>
                                        </p:tav>
                                      </p:tavLst>
                                    </p:anim>
                                    <p:anim calcmode="lin" valueType="num">
                                      <p:cBhvr>
                                        <p:cTn id="34" dur="200" accel="100000" fill="hold">
                                          <p:stCondLst>
                                            <p:cond delay="1800"/>
                                          </p:stCondLst>
                                        </p:cTn>
                                        <p:tgtEl>
                                          <p:spTgt spid="4">
                                            <p:txEl>
                                              <p:pRg st="5" end="5"/>
                                            </p:txEl>
                                          </p:spTgt>
                                        </p:tgtEl>
                                        <p:attrNameLst>
                                          <p:attrName>ppt_y</p:attrName>
                                        </p:attrNameLst>
                                      </p:cBhvr>
                                      <p:tavLst>
                                        <p:tav tm="0">
                                          <p:val>
                                            <p:strVal val="#ppt_y-.03"/>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37" presetClass="entr" presetSubtype="0" fill="hold" grpId="0" nodeType="clickEffect">
                                  <p:stCondLst>
                                    <p:cond delay="0"/>
                                  </p:stCondLst>
                                  <p:childTnLst>
                                    <p:set>
                                      <p:cBhvr>
                                        <p:cTn id="38" dur="1" fill="hold">
                                          <p:stCondLst>
                                            <p:cond delay="0"/>
                                          </p:stCondLst>
                                        </p:cTn>
                                        <p:tgtEl>
                                          <p:spTgt spid="4">
                                            <p:txEl>
                                              <p:pRg st="6" end="6"/>
                                            </p:txEl>
                                          </p:spTgt>
                                        </p:tgtEl>
                                        <p:attrNameLst>
                                          <p:attrName>style.visibility</p:attrName>
                                        </p:attrNameLst>
                                      </p:cBhvr>
                                      <p:to>
                                        <p:strVal val="visible"/>
                                      </p:to>
                                    </p:set>
                                    <p:animEffect transition="in" filter="fade">
                                      <p:cBhvr>
                                        <p:cTn id="39" dur="2000"/>
                                        <p:tgtEl>
                                          <p:spTgt spid="4">
                                            <p:txEl>
                                              <p:pRg st="6" end="6"/>
                                            </p:txEl>
                                          </p:spTgt>
                                        </p:tgtEl>
                                      </p:cBhvr>
                                    </p:animEffect>
                                    <p:anim calcmode="lin" valueType="num">
                                      <p:cBhvr>
                                        <p:cTn id="40" dur="2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41" dur="1800" decel="100000" fill="hold"/>
                                        <p:tgtEl>
                                          <p:spTgt spid="4">
                                            <p:txEl>
                                              <p:pRg st="6" end="6"/>
                                            </p:txEl>
                                          </p:spTgt>
                                        </p:tgtEl>
                                        <p:attrNameLst>
                                          <p:attrName>ppt_y</p:attrName>
                                        </p:attrNameLst>
                                      </p:cBhvr>
                                      <p:tavLst>
                                        <p:tav tm="0">
                                          <p:val>
                                            <p:strVal val="#ppt_y+1"/>
                                          </p:val>
                                        </p:tav>
                                        <p:tav tm="100000">
                                          <p:val>
                                            <p:strVal val="#ppt_y-.03"/>
                                          </p:val>
                                        </p:tav>
                                      </p:tavLst>
                                    </p:anim>
                                    <p:anim calcmode="lin" valueType="num">
                                      <p:cBhvr>
                                        <p:cTn id="42" dur="200" accel="100000" fill="hold">
                                          <p:stCondLst>
                                            <p:cond delay="1800"/>
                                          </p:stCondLst>
                                        </p:cTn>
                                        <p:tgtEl>
                                          <p:spTgt spid="4">
                                            <p:txEl>
                                              <p:pRg st="6" end="6"/>
                                            </p:txEl>
                                          </p:spTgt>
                                        </p:tgtEl>
                                        <p:attrNameLst>
                                          <p:attrName>ppt_y</p:attrName>
                                        </p:attrNameLst>
                                      </p:cBhvr>
                                      <p:tavLst>
                                        <p:tav tm="0">
                                          <p:val>
                                            <p:strVal val="#ppt_y-.03"/>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37" presetClass="entr" presetSubtype="0" fill="hold" grpId="0" nodeType="clickEffect">
                                  <p:stCondLst>
                                    <p:cond delay="0"/>
                                  </p:stCondLst>
                                  <p:childTnLst>
                                    <p:set>
                                      <p:cBhvr>
                                        <p:cTn id="46" dur="1" fill="hold">
                                          <p:stCondLst>
                                            <p:cond delay="0"/>
                                          </p:stCondLst>
                                        </p:cTn>
                                        <p:tgtEl>
                                          <p:spTgt spid="4">
                                            <p:txEl>
                                              <p:pRg st="7" end="7"/>
                                            </p:txEl>
                                          </p:spTgt>
                                        </p:tgtEl>
                                        <p:attrNameLst>
                                          <p:attrName>style.visibility</p:attrName>
                                        </p:attrNameLst>
                                      </p:cBhvr>
                                      <p:to>
                                        <p:strVal val="visible"/>
                                      </p:to>
                                    </p:set>
                                    <p:animEffect transition="in" filter="fade">
                                      <p:cBhvr>
                                        <p:cTn id="47" dur="2000"/>
                                        <p:tgtEl>
                                          <p:spTgt spid="4">
                                            <p:txEl>
                                              <p:pRg st="7" end="7"/>
                                            </p:txEl>
                                          </p:spTgt>
                                        </p:tgtEl>
                                      </p:cBhvr>
                                    </p:animEffect>
                                    <p:anim calcmode="lin" valueType="num">
                                      <p:cBhvr>
                                        <p:cTn id="48" dur="2000" fill="hold"/>
                                        <p:tgtEl>
                                          <p:spTgt spid="4">
                                            <p:txEl>
                                              <p:pRg st="7" end="7"/>
                                            </p:txEl>
                                          </p:spTgt>
                                        </p:tgtEl>
                                        <p:attrNameLst>
                                          <p:attrName>ppt_x</p:attrName>
                                        </p:attrNameLst>
                                      </p:cBhvr>
                                      <p:tavLst>
                                        <p:tav tm="0">
                                          <p:val>
                                            <p:strVal val="#ppt_x"/>
                                          </p:val>
                                        </p:tav>
                                        <p:tav tm="100000">
                                          <p:val>
                                            <p:strVal val="#ppt_x"/>
                                          </p:val>
                                        </p:tav>
                                      </p:tavLst>
                                    </p:anim>
                                    <p:anim calcmode="lin" valueType="num">
                                      <p:cBhvr>
                                        <p:cTn id="49" dur="1800" decel="100000" fill="hold"/>
                                        <p:tgtEl>
                                          <p:spTgt spid="4">
                                            <p:txEl>
                                              <p:pRg st="7" end="7"/>
                                            </p:txEl>
                                          </p:spTgt>
                                        </p:tgtEl>
                                        <p:attrNameLst>
                                          <p:attrName>ppt_y</p:attrName>
                                        </p:attrNameLst>
                                      </p:cBhvr>
                                      <p:tavLst>
                                        <p:tav tm="0">
                                          <p:val>
                                            <p:strVal val="#ppt_y+1"/>
                                          </p:val>
                                        </p:tav>
                                        <p:tav tm="100000">
                                          <p:val>
                                            <p:strVal val="#ppt_y-.03"/>
                                          </p:val>
                                        </p:tav>
                                      </p:tavLst>
                                    </p:anim>
                                    <p:anim calcmode="lin" valueType="num">
                                      <p:cBhvr>
                                        <p:cTn id="50" dur="200" accel="100000" fill="hold">
                                          <p:stCondLst>
                                            <p:cond delay="1800"/>
                                          </p:stCondLst>
                                        </p:cTn>
                                        <p:tgtEl>
                                          <p:spTgt spid="4">
                                            <p:txEl>
                                              <p:pRg st="7" end="7"/>
                                            </p:txEl>
                                          </p:spTgt>
                                        </p:tgtEl>
                                        <p:attrNameLst>
                                          <p:attrName>ppt_y</p:attrName>
                                        </p:attrNameLst>
                                      </p:cBhvr>
                                      <p:tavLst>
                                        <p:tav tm="0">
                                          <p:val>
                                            <p:strVal val="#ppt_y-.03"/>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grpId="0" nodeType="clickEffect">
                                  <p:stCondLst>
                                    <p:cond delay="0"/>
                                  </p:stCondLst>
                                  <p:childTnLst>
                                    <p:set>
                                      <p:cBhvr>
                                        <p:cTn id="54" dur="1" fill="hold">
                                          <p:stCondLst>
                                            <p:cond delay="0"/>
                                          </p:stCondLst>
                                        </p:cTn>
                                        <p:tgtEl>
                                          <p:spTgt spid="6"/>
                                        </p:tgtEl>
                                        <p:attrNameLst>
                                          <p:attrName>style.visibility</p:attrName>
                                        </p:attrNameLst>
                                      </p:cBhvr>
                                      <p:to>
                                        <p:strVal val="visible"/>
                                      </p:to>
                                    </p:set>
                                    <p:animEffect transition="in" filter="fade">
                                      <p:cBhvr>
                                        <p:cTn id="55"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bldLvl="5"/>
      <p:bldP spid="6"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evel 1"/>
          <p:cNvSpPr/>
          <p:nvPr/>
        </p:nvSpPr>
        <p:spPr>
          <a:xfrm>
            <a:off x="1600200" y="304800"/>
            <a:ext cx="5943600" cy="838200"/>
          </a:xfrm>
          <a:prstGeom prst="bevel">
            <a:avLst/>
          </a:prstGeom>
          <a:solidFill>
            <a:schemeClr val="accent3">
              <a:lumMod val="50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2"/>
            </a:pPr>
            <a:r>
              <a:rPr lang="en-US" sz="2800" dirty="0">
                <a:solidFill>
                  <a:srgbClr val="9BBB59">
                    <a:lumMod val="20000"/>
                    <a:lumOff val="80000"/>
                  </a:srgbClr>
                </a:solidFill>
                <a:effectLst>
                  <a:outerShdw blurRad="38100" dist="38100" dir="2700000" algn="tl">
                    <a:srgbClr val="000000">
                      <a:alpha val="43137"/>
                    </a:srgbClr>
                  </a:outerShdw>
                </a:effectLst>
                <a:latin typeface="Kristen ITC" pitchFamily="66" charset="0"/>
              </a:rPr>
              <a:t>Instructions on Teaching</a:t>
            </a:r>
          </a:p>
        </p:txBody>
      </p:sp>
      <p:sp>
        <p:nvSpPr>
          <p:cNvPr id="5" name="TextBox 4"/>
          <p:cNvSpPr txBox="1"/>
          <p:nvPr/>
        </p:nvSpPr>
        <p:spPr>
          <a:xfrm>
            <a:off x="762000" y="1600200"/>
            <a:ext cx="8610600" cy="954107"/>
          </a:xfrm>
          <a:prstGeom prst="rect">
            <a:avLst/>
          </a:prstGeom>
          <a:noFill/>
        </p:spPr>
        <p:txBody>
          <a:bodyPr wrap="square" rtlCol="0">
            <a:spAutoFit/>
          </a:bodyPr>
          <a:lstStyle/>
          <a:p>
            <a:pPr marL="514350" indent="-514350">
              <a:buFont typeface="+mj-lt"/>
              <a:buAutoNum type="alphaUcPeriod"/>
            </a:pPr>
            <a:r>
              <a:rPr lang="en-US" sz="2800" dirty="0">
                <a:solidFill>
                  <a:prstClr val="black"/>
                </a:solidFill>
                <a:latin typeface="Arial Narrow" pitchFamily="34" charset="0"/>
              </a:rPr>
              <a:t>Treat others with respect (vv. 1-2)</a:t>
            </a:r>
          </a:p>
          <a:p>
            <a:pPr marL="514350" indent="-514350">
              <a:buFont typeface="+mj-lt"/>
              <a:buAutoNum type="alphaUcPeriod"/>
            </a:pPr>
            <a:r>
              <a:rPr lang="en-US" sz="2800" dirty="0">
                <a:solidFill>
                  <a:prstClr val="black"/>
                </a:solidFill>
                <a:latin typeface="Arial Narrow" pitchFamily="34" charset="0"/>
              </a:rPr>
              <a:t>Teach about benevolence (vv. 3-16)</a:t>
            </a:r>
          </a:p>
        </p:txBody>
      </p:sp>
    </p:spTree>
  </p:cSld>
  <p:clrMapOvr>
    <a:masterClrMapping/>
  </p:clrMapOvr>
  <p:transition spd="slow">
    <p:split orient="vert"/>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teacher and class.jpg"/>
          <p:cNvPicPr>
            <a:picLocks noChangeAspect="1"/>
          </p:cNvPicPr>
          <p:nvPr/>
        </p:nvPicPr>
        <p:blipFill>
          <a:blip r:embed="rId2" cstate="print">
            <a:duotone>
              <a:prstClr val="black"/>
              <a:schemeClr val="accent1">
                <a:tint val="45000"/>
                <a:satMod val="400000"/>
              </a:schemeClr>
            </a:duotone>
          </a:blip>
          <a:stretch>
            <a:fillRect/>
          </a:stretch>
        </p:blipFill>
        <p:spPr>
          <a:xfrm>
            <a:off x="6388608" y="4791456"/>
            <a:ext cx="2755392" cy="2066544"/>
          </a:xfrm>
          <a:prstGeom prst="rect">
            <a:avLst/>
          </a:prstGeom>
          <a:ln>
            <a:noFill/>
          </a:ln>
          <a:effectLst>
            <a:softEdge rad="112500"/>
          </a:effectLst>
        </p:spPr>
      </p:pic>
      <p:sp>
        <p:nvSpPr>
          <p:cNvPr id="4" name="TextBox 3"/>
          <p:cNvSpPr txBox="1"/>
          <p:nvPr/>
        </p:nvSpPr>
        <p:spPr>
          <a:xfrm>
            <a:off x="533400" y="685800"/>
            <a:ext cx="7620000" cy="1384995"/>
          </a:xfrm>
          <a:prstGeom prst="rect">
            <a:avLst/>
          </a:prstGeom>
          <a:noFill/>
        </p:spPr>
        <p:txBody>
          <a:bodyPr wrap="square" rtlCol="0">
            <a:spAutoFit/>
          </a:bodyPr>
          <a:lstStyle/>
          <a:p>
            <a:pPr marL="457200" indent="-457200">
              <a:lnSpc>
                <a:spcPct val="150000"/>
              </a:lnSpc>
              <a:buFont typeface="+mj-lt"/>
              <a:buAutoNum type="arabicPeriod"/>
            </a:pPr>
            <a:r>
              <a:rPr lang="en-US" sz="2400" b="1" u="sng" dirty="0">
                <a:solidFill>
                  <a:srgbClr val="0070C0"/>
                </a:solidFill>
                <a:latin typeface="Arial Narrow" pitchFamily="34" charset="0"/>
                <a:cs typeface="Arial" pitchFamily="34" charset="0"/>
              </a:rPr>
              <a:t>First responsibility is on family</a:t>
            </a:r>
            <a:r>
              <a:rPr lang="en-US" sz="2400" b="1" dirty="0">
                <a:solidFill>
                  <a:srgbClr val="0070C0"/>
                </a:solidFill>
                <a:latin typeface="Arial Narrow" pitchFamily="34" charset="0"/>
                <a:cs typeface="Arial" pitchFamily="34" charset="0"/>
              </a:rPr>
              <a:t> </a:t>
            </a:r>
            <a:r>
              <a:rPr lang="en-US" sz="2400" dirty="0">
                <a:solidFill>
                  <a:srgbClr val="0070C0"/>
                </a:solidFill>
                <a:latin typeface="Arial Narrow" pitchFamily="34" charset="0"/>
                <a:cs typeface="Arial" pitchFamily="34" charset="0"/>
              </a:rPr>
              <a:t>(vv. 4, 8, 16)</a:t>
            </a:r>
          </a:p>
          <a:p>
            <a:pPr lvl="1">
              <a:buFont typeface="Wingdings" pitchFamily="2" charset="2"/>
              <a:buChar char="ü"/>
            </a:pPr>
            <a:r>
              <a:rPr lang="en-US" sz="2400" dirty="0">
                <a:solidFill>
                  <a:srgbClr val="0070C0"/>
                </a:solidFill>
                <a:latin typeface="Arial Narrow" pitchFamily="34" charset="0"/>
                <a:cs typeface="Arial" pitchFamily="34" charset="0"/>
              </a:rPr>
              <a:t> Church is limited in </a:t>
            </a:r>
            <a:r>
              <a:rPr lang="en-US" sz="2400" dirty="0" err="1">
                <a:solidFill>
                  <a:srgbClr val="0070C0"/>
                </a:solidFill>
                <a:latin typeface="Arial Narrow" pitchFamily="34" charset="0"/>
                <a:cs typeface="Arial" pitchFamily="34" charset="0"/>
              </a:rPr>
              <a:t>benev</a:t>
            </a:r>
            <a:r>
              <a:rPr lang="en-US" sz="2400" dirty="0">
                <a:solidFill>
                  <a:srgbClr val="0070C0"/>
                </a:solidFill>
                <a:latin typeface="Arial Narrow" pitchFamily="34" charset="0"/>
                <a:cs typeface="Arial" pitchFamily="34" charset="0"/>
              </a:rPr>
              <a:t>. care to saints (1 Cor. 16:1-2)</a:t>
            </a:r>
          </a:p>
          <a:p>
            <a:pPr lvl="1">
              <a:buFont typeface="Wingdings" pitchFamily="2" charset="2"/>
              <a:buChar char="ü"/>
            </a:pPr>
            <a:r>
              <a:rPr lang="en-US" sz="2400" dirty="0">
                <a:solidFill>
                  <a:srgbClr val="0070C0"/>
                </a:solidFill>
                <a:latin typeface="Arial Narrow" pitchFamily="34" charset="0"/>
                <a:cs typeface="Arial" pitchFamily="34" charset="0"/>
              </a:rPr>
              <a:t> But not all needy saints should be helped by church!</a:t>
            </a:r>
          </a:p>
        </p:txBody>
      </p:sp>
      <p:sp>
        <p:nvSpPr>
          <p:cNvPr id="6" name="TextBox 5"/>
          <p:cNvSpPr txBox="1"/>
          <p:nvPr/>
        </p:nvSpPr>
        <p:spPr>
          <a:xfrm>
            <a:off x="0" y="0"/>
            <a:ext cx="9144000" cy="523220"/>
          </a:xfrm>
          <a:prstGeom prst="rect">
            <a:avLst/>
          </a:prstGeom>
          <a:no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514350" indent="-514350" algn="ctr">
              <a:buFont typeface="+mj-lt"/>
              <a:buAutoNum type="alphaUcPeriod" startAt="2"/>
            </a:pPr>
            <a:r>
              <a:rPr lang="en-US" sz="2800" dirty="0">
                <a:solidFill>
                  <a:prstClr val="black"/>
                </a:solidFill>
                <a:latin typeface="Arial Narrow" pitchFamily="34" charset="0"/>
              </a:rPr>
              <a:t>Teach about benevolence (vv. 3-16)</a:t>
            </a:r>
          </a:p>
        </p:txBody>
      </p:sp>
    </p:spTree>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2000"/>
                                        <p:tgtEl>
                                          <p:spTgt spid="4">
                                            <p:txEl>
                                              <p:pRg st="1" end="1"/>
                                            </p:txEl>
                                          </p:spTgt>
                                        </p:tgtEl>
                                      </p:cBhvr>
                                    </p:animEffect>
                                    <p:anim calcmode="lin" valueType="num">
                                      <p:cBhvr>
                                        <p:cTn id="8" dur="2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9" dur="1800" decel="100000" fill="hold"/>
                                        <p:tgtEl>
                                          <p:spTgt spid="4">
                                            <p:txEl>
                                              <p:pRg st="1" end="1"/>
                                            </p:txEl>
                                          </p:spTgt>
                                        </p:tgtEl>
                                        <p:attrNameLst>
                                          <p:attrName>ppt_y</p:attrName>
                                        </p:attrNameLst>
                                      </p:cBhvr>
                                      <p:tavLst>
                                        <p:tav tm="0">
                                          <p:val>
                                            <p:strVal val="#ppt_y+1"/>
                                          </p:val>
                                        </p:tav>
                                        <p:tav tm="100000">
                                          <p:val>
                                            <p:strVal val="#ppt_y-.03"/>
                                          </p:val>
                                        </p:tav>
                                      </p:tavLst>
                                    </p:anim>
                                    <p:anim calcmode="lin" valueType="num">
                                      <p:cBhvr>
                                        <p:cTn id="10" dur="200" accel="100000" fill="hold">
                                          <p:stCondLst>
                                            <p:cond delay="1800"/>
                                          </p:stCondLst>
                                        </p:cTn>
                                        <p:tgtEl>
                                          <p:spTgt spid="4">
                                            <p:txEl>
                                              <p:pRg st="1" end="1"/>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animEffect transition="in" filter="fade">
                                      <p:cBhvr>
                                        <p:cTn id="15" dur="2000"/>
                                        <p:tgtEl>
                                          <p:spTgt spid="4">
                                            <p:txEl>
                                              <p:pRg st="2" end="2"/>
                                            </p:txEl>
                                          </p:spTgt>
                                        </p:tgtEl>
                                      </p:cBhvr>
                                    </p:animEffect>
                                    <p:anim calcmode="lin" valueType="num">
                                      <p:cBhvr>
                                        <p:cTn id="16" dur="2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17" dur="1800" decel="100000" fill="hold"/>
                                        <p:tgtEl>
                                          <p:spTgt spid="4">
                                            <p:txEl>
                                              <p:pRg st="2" end="2"/>
                                            </p:txEl>
                                          </p:spTgt>
                                        </p:tgtEl>
                                        <p:attrNameLst>
                                          <p:attrName>ppt_y</p:attrName>
                                        </p:attrNameLst>
                                      </p:cBhvr>
                                      <p:tavLst>
                                        <p:tav tm="0">
                                          <p:val>
                                            <p:strVal val="#ppt_y+1"/>
                                          </p:val>
                                        </p:tav>
                                        <p:tav tm="100000">
                                          <p:val>
                                            <p:strVal val="#ppt_y-.03"/>
                                          </p:val>
                                        </p:tav>
                                      </p:tavLst>
                                    </p:anim>
                                    <p:anim calcmode="lin" valueType="num">
                                      <p:cBhvr>
                                        <p:cTn id="18" dur="200" accel="100000" fill="hold">
                                          <p:stCondLst>
                                            <p:cond delay="1800"/>
                                          </p:stCondLst>
                                        </p:cTn>
                                        <p:tgtEl>
                                          <p:spTgt spid="4">
                                            <p:txEl>
                                              <p:pRg st="2" end="2"/>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bldLvl="5"/>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teacher and class.jpg"/>
          <p:cNvPicPr>
            <a:picLocks noChangeAspect="1"/>
          </p:cNvPicPr>
          <p:nvPr/>
        </p:nvPicPr>
        <p:blipFill>
          <a:blip r:embed="rId2" cstate="print">
            <a:duotone>
              <a:prstClr val="black"/>
              <a:schemeClr val="accent1">
                <a:tint val="45000"/>
                <a:satMod val="400000"/>
              </a:schemeClr>
            </a:duotone>
          </a:blip>
          <a:stretch>
            <a:fillRect/>
          </a:stretch>
        </p:blipFill>
        <p:spPr>
          <a:xfrm>
            <a:off x="6388608" y="4791456"/>
            <a:ext cx="2755392" cy="2066544"/>
          </a:xfrm>
          <a:prstGeom prst="rect">
            <a:avLst/>
          </a:prstGeom>
          <a:ln>
            <a:noFill/>
          </a:ln>
          <a:effectLst>
            <a:softEdge rad="112500"/>
          </a:effectLst>
        </p:spPr>
      </p:pic>
      <p:sp>
        <p:nvSpPr>
          <p:cNvPr id="4" name="TextBox 3"/>
          <p:cNvSpPr txBox="1"/>
          <p:nvPr/>
        </p:nvSpPr>
        <p:spPr>
          <a:xfrm>
            <a:off x="533400" y="685800"/>
            <a:ext cx="7620000" cy="1938992"/>
          </a:xfrm>
          <a:prstGeom prst="rect">
            <a:avLst/>
          </a:prstGeom>
          <a:noFill/>
        </p:spPr>
        <p:txBody>
          <a:bodyPr wrap="square" rtlCol="0">
            <a:spAutoFit/>
          </a:bodyPr>
          <a:lstStyle/>
          <a:p>
            <a:pPr marL="457200" indent="-457200">
              <a:lnSpc>
                <a:spcPct val="150000"/>
              </a:lnSpc>
              <a:buFont typeface="+mj-lt"/>
              <a:buAutoNum type="arabicPeriod"/>
            </a:pPr>
            <a:r>
              <a:rPr lang="en-US" sz="2400" b="1" u="sng" dirty="0">
                <a:solidFill>
                  <a:srgbClr val="0070C0"/>
                </a:solidFill>
                <a:latin typeface="Arial Narrow" pitchFamily="34" charset="0"/>
                <a:cs typeface="Arial" pitchFamily="34" charset="0"/>
              </a:rPr>
              <a:t>First responsibility is on family</a:t>
            </a:r>
            <a:r>
              <a:rPr lang="en-US" sz="2400" b="1" dirty="0">
                <a:solidFill>
                  <a:srgbClr val="0070C0"/>
                </a:solidFill>
                <a:latin typeface="Arial Narrow" pitchFamily="34" charset="0"/>
                <a:cs typeface="Arial" pitchFamily="34" charset="0"/>
              </a:rPr>
              <a:t> </a:t>
            </a:r>
            <a:r>
              <a:rPr lang="en-US" sz="2400" dirty="0">
                <a:solidFill>
                  <a:srgbClr val="0070C0"/>
                </a:solidFill>
                <a:latin typeface="Arial Narrow" pitchFamily="34" charset="0"/>
                <a:cs typeface="Arial" pitchFamily="34" charset="0"/>
              </a:rPr>
              <a:t>(vv. 4, 8, 16)</a:t>
            </a:r>
          </a:p>
          <a:p>
            <a:pPr marL="457200" indent="-457200">
              <a:lnSpc>
                <a:spcPct val="150000"/>
              </a:lnSpc>
              <a:buFont typeface="+mj-lt"/>
              <a:buAutoNum type="arabicPeriod"/>
            </a:pPr>
            <a:r>
              <a:rPr lang="en-US" sz="2400" b="1" u="sng" dirty="0">
                <a:solidFill>
                  <a:srgbClr val="0070C0"/>
                </a:solidFill>
                <a:latin typeface="Arial Narrow" pitchFamily="34" charset="0"/>
                <a:cs typeface="Arial" pitchFamily="34" charset="0"/>
              </a:rPr>
              <a:t>Church is responsible to care for widows indeed </a:t>
            </a:r>
            <a:r>
              <a:rPr lang="en-US" sz="2400" dirty="0">
                <a:solidFill>
                  <a:srgbClr val="0070C0"/>
                </a:solidFill>
                <a:latin typeface="Arial Narrow" pitchFamily="34" charset="0"/>
                <a:cs typeface="Arial" pitchFamily="34" charset="0"/>
              </a:rPr>
              <a:t>(v. 16)</a:t>
            </a:r>
          </a:p>
          <a:p>
            <a:pPr lvl="1">
              <a:buFont typeface="Wingdings" pitchFamily="2" charset="2"/>
              <a:buChar char="ü"/>
            </a:pPr>
            <a:r>
              <a:rPr lang="en-US" sz="2400" dirty="0">
                <a:solidFill>
                  <a:srgbClr val="0070C0"/>
                </a:solidFill>
                <a:latin typeface="Arial Narrow" pitchFamily="34" charset="0"/>
                <a:cs typeface="Arial" pitchFamily="34" charset="0"/>
              </a:rPr>
              <a:t> Truly in need – destitute – desolate</a:t>
            </a:r>
          </a:p>
          <a:p>
            <a:pPr lvl="1">
              <a:buFont typeface="Wingdings" pitchFamily="2" charset="2"/>
              <a:buChar char="ü"/>
            </a:pPr>
            <a:r>
              <a:rPr lang="en-US" sz="2400" dirty="0">
                <a:solidFill>
                  <a:srgbClr val="0070C0"/>
                </a:solidFill>
                <a:latin typeface="Arial Narrow" pitchFamily="34" charset="0"/>
                <a:cs typeface="Arial" pitchFamily="34" charset="0"/>
              </a:rPr>
              <a:t> Has no one to care for her (vv. 3, 4, 5, 9)</a:t>
            </a:r>
          </a:p>
        </p:txBody>
      </p:sp>
      <p:sp>
        <p:nvSpPr>
          <p:cNvPr id="6" name="TextBox 5"/>
          <p:cNvSpPr txBox="1"/>
          <p:nvPr/>
        </p:nvSpPr>
        <p:spPr>
          <a:xfrm>
            <a:off x="0" y="0"/>
            <a:ext cx="9144000" cy="523220"/>
          </a:xfrm>
          <a:prstGeom prst="rect">
            <a:avLst/>
          </a:prstGeom>
          <a:no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514350" indent="-514350" algn="ctr">
              <a:buFont typeface="+mj-lt"/>
              <a:buAutoNum type="alphaUcPeriod" startAt="2"/>
            </a:pPr>
            <a:r>
              <a:rPr lang="en-US" sz="2800" dirty="0">
                <a:solidFill>
                  <a:prstClr val="black"/>
                </a:solidFill>
                <a:latin typeface="Arial Narrow" pitchFamily="34" charset="0"/>
              </a:rPr>
              <a:t>Teach about benevolence (vv. 3-16)</a:t>
            </a:r>
          </a:p>
        </p:txBody>
      </p:sp>
    </p:spTree>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Effect transition="in" filter="fade">
                                      <p:cBhvr>
                                        <p:cTn id="7" dur="2000"/>
                                        <p:tgtEl>
                                          <p:spTgt spid="4">
                                            <p:txEl>
                                              <p:pRg st="2" end="2"/>
                                            </p:txEl>
                                          </p:spTgt>
                                        </p:tgtEl>
                                      </p:cBhvr>
                                    </p:animEffect>
                                    <p:anim calcmode="lin" valueType="num">
                                      <p:cBhvr>
                                        <p:cTn id="8" dur="2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9" dur="1800" decel="100000" fill="hold"/>
                                        <p:tgtEl>
                                          <p:spTgt spid="4">
                                            <p:txEl>
                                              <p:pRg st="2" end="2"/>
                                            </p:txEl>
                                          </p:spTgt>
                                        </p:tgtEl>
                                        <p:attrNameLst>
                                          <p:attrName>ppt_y</p:attrName>
                                        </p:attrNameLst>
                                      </p:cBhvr>
                                      <p:tavLst>
                                        <p:tav tm="0">
                                          <p:val>
                                            <p:strVal val="#ppt_y+1"/>
                                          </p:val>
                                        </p:tav>
                                        <p:tav tm="100000">
                                          <p:val>
                                            <p:strVal val="#ppt_y-.03"/>
                                          </p:val>
                                        </p:tav>
                                      </p:tavLst>
                                    </p:anim>
                                    <p:anim calcmode="lin" valueType="num">
                                      <p:cBhvr>
                                        <p:cTn id="10" dur="200" accel="100000" fill="hold">
                                          <p:stCondLst>
                                            <p:cond delay="1800"/>
                                          </p:stCondLst>
                                        </p:cTn>
                                        <p:tgtEl>
                                          <p:spTgt spid="4">
                                            <p:txEl>
                                              <p:pRg st="2" end="2"/>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4">
                                            <p:txEl>
                                              <p:pRg st="3" end="3"/>
                                            </p:txEl>
                                          </p:spTgt>
                                        </p:tgtEl>
                                        <p:attrNameLst>
                                          <p:attrName>style.visibility</p:attrName>
                                        </p:attrNameLst>
                                      </p:cBhvr>
                                      <p:to>
                                        <p:strVal val="visible"/>
                                      </p:to>
                                    </p:set>
                                    <p:animEffect transition="in" filter="fade">
                                      <p:cBhvr>
                                        <p:cTn id="15" dur="2000"/>
                                        <p:tgtEl>
                                          <p:spTgt spid="4">
                                            <p:txEl>
                                              <p:pRg st="3" end="3"/>
                                            </p:txEl>
                                          </p:spTgt>
                                        </p:tgtEl>
                                      </p:cBhvr>
                                    </p:animEffect>
                                    <p:anim calcmode="lin" valueType="num">
                                      <p:cBhvr>
                                        <p:cTn id="16" dur="2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17" dur="1800" decel="100000" fill="hold"/>
                                        <p:tgtEl>
                                          <p:spTgt spid="4">
                                            <p:txEl>
                                              <p:pRg st="3" end="3"/>
                                            </p:txEl>
                                          </p:spTgt>
                                        </p:tgtEl>
                                        <p:attrNameLst>
                                          <p:attrName>ppt_y</p:attrName>
                                        </p:attrNameLst>
                                      </p:cBhvr>
                                      <p:tavLst>
                                        <p:tav tm="0">
                                          <p:val>
                                            <p:strVal val="#ppt_y+1"/>
                                          </p:val>
                                        </p:tav>
                                        <p:tav tm="100000">
                                          <p:val>
                                            <p:strVal val="#ppt_y-.03"/>
                                          </p:val>
                                        </p:tav>
                                      </p:tavLst>
                                    </p:anim>
                                    <p:anim calcmode="lin" valueType="num">
                                      <p:cBhvr>
                                        <p:cTn id="18" dur="200" accel="100000" fill="hold">
                                          <p:stCondLst>
                                            <p:cond delay="1800"/>
                                          </p:stCondLst>
                                        </p:cTn>
                                        <p:tgtEl>
                                          <p:spTgt spid="4">
                                            <p:txEl>
                                              <p:pRg st="3" end="3"/>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bldLvl="5"/>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teacher and class.jpg"/>
          <p:cNvPicPr>
            <a:picLocks noChangeAspect="1"/>
          </p:cNvPicPr>
          <p:nvPr/>
        </p:nvPicPr>
        <p:blipFill>
          <a:blip r:embed="rId2" cstate="print">
            <a:duotone>
              <a:prstClr val="black"/>
              <a:schemeClr val="accent1">
                <a:tint val="45000"/>
                <a:satMod val="400000"/>
              </a:schemeClr>
            </a:duotone>
          </a:blip>
          <a:stretch>
            <a:fillRect/>
          </a:stretch>
        </p:blipFill>
        <p:spPr>
          <a:xfrm>
            <a:off x="6388608" y="4791456"/>
            <a:ext cx="2755392" cy="2066544"/>
          </a:xfrm>
          <a:prstGeom prst="rect">
            <a:avLst/>
          </a:prstGeom>
          <a:ln>
            <a:noFill/>
          </a:ln>
          <a:effectLst>
            <a:softEdge rad="112500"/>
          </a:effectLst>
        </p:spPr>
      </p:pic>
      <p:sp>
        <p:nvSpPr>
          <p:cNvPr id="4" name="TextBox 3"/>
          <p:cNvSpPr txBox="1"/>
          <p:nvPr/>
        </p:nvSpPr>
        <p:spPr>
          <a:xfrm>
            <a:off x="533400" y="685800"/>
            <a:ext cx="7620000" cy="3231654"/>
          </a:xfrm>
          <a:prstGeom prst="rect">
            <a:avLst/>
          </a:prstGeom>
          <a:noFill/>
        </p:spPr>
        <p:txBody>
          <a:bodyPr wrap="square" rtlCol="0">
            <a:spAutoFit/>
          </a:bodyPr>
          <a:lstStyle/>
          <a:p>
            <a:pPr marL="457200" indent="-457200">
              <a:lnSpc>
                <a:spcPct val="150000"/>
              </a:lnSpc>
              <a:buFont typeface="+mj-lt"/>
              <a:buAutoNum type="arabicPeriod"/>
            </a:pPr>
            <a:r>
              <a:rPr lang="en-US" sz="2400" b="1" u="sng" dirty="0">
                <a:solidFill>
                  <a:srgbClr val="0070C0"/>
                </a:solidFill>
                <a:latin typeface="Arial Narrow" pitchFamily="34" charset="0"/>
                <a:cs typeface="Arial" pitchFamily="34" charset="0"/>
              </a:rPr>
              <a:t>First responsibility is on family</a:t>
            </a:r>
            <a:r>
              <a:rPr lang="en-US" sz="2400" b="1" dirty="0">
                <a:solidFill>
                  <a:srgbClr val="0070C0"/>
                </a:solidFill>
                <a:latin typeface="Arial Narrow" pitchFamily="34" charset="0"/>
                <a:cs typeface="Arial" pitchFamily="34" charset="0"/>
              </a:rPr>
              <a:t> </a:t>
            </a:r>
            <a:r>
              <a:rPr lang="en-US" sz="2400" dirty="0">
                <a:solidFill>
                  <a:srgbClr val="0070C0"/>
                </a:solidFill>
                <a:latin typeface="Arial Narrow" pitchFamily="34" charset="0"/>
                <a:cs typeface="Arial" pitchFamily="34" charset="0"/>
              </a:rPr>
              <a:t>(vv. 4, 8, 16)</a:t>
            </a:r>
          </a:p>
          <a:p>
            <a:pPr marL="457200" indent="-457200">
              <a:lnSpc>
                <a:spcPct val="150000"/>
              </a:lnSpc>
              <a:buFont typeface="+mj-lt"/>
              <a:buAutoNum type="arabicPeriod"/>
            </a:pPr>
            <a:r>
              <a:rPr lang="en-US" sz="2400" b="1" u="sng" dirty="0">
                <a:solidFill>
                  <a:srgbClr val="0070C0"/>
                </a:solidFill>
                <a:latin typeface="Arial Narrow" pitchFamily="34" charset="0"/>
                <a:cs typeface="Arial" pitchFamily="34" charset="0"/>
              </a:rPr>
              <a:t>Church is responsible to care for widows indeed </a:t>
            </a:r>
            <a:r>
              <a:rPr lang="en-US" sz="2400" dirty="0">
                <a:solidFill>
                  <a:srgbClr val="0070C0"/>
                </a:solidFill>
                <a:latin typeface="Arial Narrow" pitchFamily="34" charset="0"/>
                <a:cs typeface="Arial" pitchFamily="34" charset="0"/>
              </a:rPr>
              <a:t>(v. 16)</a:t>
            </a:r>
          </a:p>
          <a:p>
            <a:pPr marL="457200" indent="-457200">
              <a:lnSpc>
                <a:spcPct val="150000"/>
              </a:lnSpc>
              <a:buFont typeface="+mj-lt"/>
              <a:buAutoNum type="arabicPeriod"/>
            </a:pPr>
            <a:r>
              <a:rPr lang="en-US" sz="2400" b="1" u="sng" dirty="0">
                <a:solidFill>
                  <a:srgbClr val="0070C0"/>
                </a:solidFill>
                <a:latin typeface="Arial Narrow" pitchFamily="34" charset="0"/>
                <a:cs typeface="Arial" pitchFamily="34" charset="0"/>
              </a:rPr>
              <a:t>Difference in individual and church responsibility </a:t>
            </a:r>
            <a:r>
              <a:rPr lang="en-US" sz="2400" dirty="0">
                <a:solidFill>
                  <a:srgbClr val="0070C0"/>
                </a:solidFill>
                <a:latin typeface="Arial Narrow" pitchFamily="34" charset="0"/>
                <a:cs typeface="Arial" pitchFamily="34" charset="0"/>
              </a:rPr>
              <a:t>(v. 16)</a:t>
            </a:r>
          </a:p>
          <a:p>
            <a:pPr lvl="1">
              <a:buFont typeface="Wingdings" pitchFamily="2" charset="2"/>
              <a:buChar char="ü"/>
            </a:pPr>
            <a:r>
              <a:rPr lang="en-US" sz="2400" dirty="0">
                <a:solidFill>
                  <a:srgbClr val="0070C0"/>
                </a:solidFill>
                <a:latin typeface="Arial Narrow" pitchFamily="34" charset="0"/>
                <a:cs typeface="Arial" pitchFamily="34" charset="0"/>
              </a:rPr>
              <a:t> See the principle – not just application here</a:t>
            </a:r>
          </a:p>
          <a:p>
            <a:pPr lvl="1">
              <a:buFont typeface="Wingdings" pitchFamily="2" charset="2"/>
              <a:buChar char="ü"/>
            </a:pPr>
            <a:r>
              <a:rPr lang="en-US" sz="2400" dirty="0">
                <a:solidFill>
                  <a:srgbClr val="0070C0"/>
                </a:solidFill>
                <a:latin typeface="Arial Narrow" pitchFamily="34" charset="0"/>
                <a:cs typeface="Arial" pitchFamily="34" charset="0"/>
              </a:rPr>
              <a:t> Basic principle see in institutional controversy</a:t>
            </a:r>
          </a:p>
          <a:p>
            <a:pPr lvl="1">
              <a:buFont typeface="Wingdings" pitchFamily="2" charset="2"/>
              <a:buChar char="ü"/>
            </a:pPr>
            <a:r>
              <a:rPr lang="en-US" sz="2400" dirty="0">
                <a:solidFill>
                  <a:srgbClr val="0070C0"/>
                </a:solidFill>
                <a:latin typeface="Arial Narrow" pitchFamily="34" charset="0"/>
                <a:cs typeface="Arial" pitchFamily="34" charset="0"/>
              </a:rPr>
              <a:t> Basic principle in social gospel controversy</a:t>
            </a:r>
          </a:p>
          <a:p>
            <a:pPr lvl="1">
              <a:buFont typeface="Wingdings" pitchFamily="2" charset="2"/>
              <a:buChar char="ü"/>
            </a:pPr>
            <a:r>
              <a:rPr lang="en-US" sz="2400" dirty="0">
                <a:solidFill>
                  <a:srgbClr val="0070C0"/>
                </a:solidFill>
                <a:latin typeface="Arial Narrow" pitchFamily="34" charset="0"/>
                <a:cs typeface="Arial" pitchFamily="34" charset="0"/>
              </a:rPr>
              <a:t> Drive home principle of need for authority</a:t>
            </a:r>
          </a:p>
        </p:txBody>
      </p:sp>
      <p:sp>
        <p:nvSpPr>
          <p:cNvPr id="6" name="TextBox 5"/>
          <p:cNvSpPr txBox="1"/>
          <p:nvPr/>
        </p:nvSpPr>
        <p:spPr>
          <a:xfrm>
            <a:off x="0" y="0"/>
            <a:ext cx="9144000" cy="523220"/>
          </a:xfrm>
          <a:prstGeom prst="rect">
            <a:avLst/>
          </a:prstGeom>
          <a:no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514350" indent="-514350" algn="ctr">
              <a:buFont typeface="+mj-lt"/>
              <a:buAutoNum type="alphaUcPeriod" startAt="2"/>
            </a:pPr>
            <a:r>
              <a:rPr lang="en-US" sz="2800" dirty="0">
                <a:solidFill>
                  <a:prstClr val="black"/>
                </a:solidFill>
                <a:latin typeface="Arial Narrow" pitchFamily="34" charset="0"/>
              </a:rPr>
              <a:t>Teach about benevolence (vv. 3-16)</a:t>
            </a:r>
          </a:p>
        </p:txBody>
      </p:sp>
    </p:spTree>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4">
                                            <p:txEl>
                                              <p:pRg st="3" end="3"/>
                                            </p:txEl>
                                          </p:spTgt>
                                        </p:tgtEl>
                                        <p:attrNameLst>
                                          <p:attrName>style.visibility</p:attrName>
                                        </p:attrNameLst>
                                      </p:cBhvr>
                                      <p:to>
                                        <p:strVal val="visible"/>
                                      </p:to>
                                    </p:set>
                                    <p:animEffect transition="in" filter="fade">
                                      <p:cBhvr>
                                        <p:cTn id="7" dur="2000"/>
                                        <p:tgtEl>
                                          <p:spTgt spid="4">
                                            <p:txEl>
                                              <p:pRg st="3" end="3"/>
                                            </p:txEl>
                                          </p:spTgt>
                                        </p:tgtEl>
                                      </p:cBhvr>
                                    </p:animEffect>
                                    <p:anim calcmode="lin" valueType="num">
                                      <p:cBhvr>
                                        <p:cTn id="8" dur="2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9" dur="1800" decel="100000" fill="hold"/>
                                        <p:tgtEl>
                                          <p:spTgt spid="4">
                                            <p:txEl>
                                              <p:pRg st="3" end="3"/>
                                            </p:txEl>
                                          </p:spTgt>
                                        </p:tgtEl>
                                        <p:attrNameLst>
                                          <p:attrName>ppt_y</p:attrName>
                                        </p:attrNameLst>
                                      </p:cBhvr>
                                      <p:tavLst>
                                        <p:tav tm="0">
                                          <p:val>
                                            <p:strVal val="#ppt_y+1"/>
                                          </p:val>
                                        </p:tav>
                                        <p:tav tm="100000">
                                          <p:val>
                                            <p:strVal val="#ppt_y-.03"/>
                                          </p:val>
                                        </p:tav>
                                      </p:tavLst>
                                    </p:anim>
                                    <p:anim calcmode="lin" valueType="num">
                                      <p:cBhvr>
                                        <p:cTn id="10" dur="200" accel="100000" fill="hold">
                                          <p:stCondLst>
                                            <p:cond delay="1800"/>
                                          </p:stCondLst>
                                        </p:cTn>
                                        <p:tgtEl>
                                          <p:spTgt spid="4">
                                            <p:txEl>
                                              <p:pRg st="3" end="3"/>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4">
                                            <p:txEl>
                                              <p:pRg st="4" end="4"/>
                                            </p:txEl>
                                          </p:spTgt>
                                        </p:tgtEl>
                                        <p:attrNameLst>
                                          <p:attrName>style.visibility</p:attrName>
                                        </p:attrNameLst>
                                      </p:cBhvr>
                                      <p:to>
                                        <p:strVal val="visible"/>
                                      </p:to>
                                    </p:set>
                                    <p:animEffect transition="in" filter="fade">
                                      <p:cBhvr>
                                        <p:cTn id="15" dur="2000"/>
                                        <p:tgtEl>
                                          <p:spTgt spid="4">
                                            <p:txEl>
                                              <p:pRg st="4" end="4"/>
                                            </p:txEl>
                                          </p:spTgt>
                                        </p:tgtEl>
                                      </p:cBhvr>
                                    </p:animEffect>
                                    <p:anim calcmode="lin" valueType="num">
                                      <p:cBhvr>
                                        <p:cTn id="16" dur="2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17" dur="1800" decel="100000" fill="hold"/>
                                        <p:tgtEl>
                                          <p:spTgt spid="4">
                                            <p:txEl>
                                              <p:pRg st="4" end="4"/>
                                            </p:txEl>
                                          </p:spTgt>
                                        </p:tgtEl>
                                        <p:attrNameLst>
                                          <p:attrName>ppt_y</p:attrName>
                                        </p:attrNameLst>
                                      </p:cBhvr>
                                      <p:tavLst>
                                        <p:tav tm="0">
                                          <p:val>
                                            <p:strVal val="#ppt_y+1"/>
                                          </p:val>
                                        </p:tav>
                                        <p:tav tm="100000">
                                          <p:val>
                                            <p:strVal val="#ppt_y-.03"/>
                                          </p:val>
                                        </p:tav>
                                      </p:tavLst>
                                    </p:anim>
                                    <p:anim calcmode="lin" valueType="num">
                                      <p:cBhvr>
                                        <p:cTn id="18" dur="200" accel="100000" fill="hold">
                                          <p:stCondLst>
                                            <p:cond delay="1800"/>
                                          </p:stCondLst>
                                        </p:cTn>
                                        <p:tgtEl>
                                          <p:spTgt spid="4">
                                            <p:txEl>
                                              <p:pRg st="4" end="4"/>
                                            </p:txEl>
                                          </p:spTgt>
                                        </p:tgtEl>
                                        <p:attrNameLst>
                                          <p:attrName>ppt_y</p:attrName>
                                        </p:attrNameLst>
                                      </p:cBhvr>
                                      <p:tavLst>
                                        <p:tav tm="0">
                                          <p:val>
                                            <p:strVal val="#ppt_y-.03"/>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37" presetClass="entr" presetSubtype="0" fill="hold" grpId="0" nodeType="clickEffect">
                                  <p:stCondLst>
                                    <p:cond delay="0"/>
                                  </p:stCondLst>
                                  <p:childTnLst>
                                    <p:set>
                                      <p:cBhvr>
                                        <p:cTn id="22" dur="1" fill="hold">
                                          <p:stCondLst>
                                            <p:cond delay="0"/>
                                          </p:stCondLst>
                                        </p:cTn>
                                        <p:tgtEl>
                                          <p:spTgt spid="4">
                                            <p:txEl>
                                              <p:pRg st="5" end="5"/>
                                            </p:txEl>
                                          </p:spTgt>
                                        </p:tgtEl>
                                        <p:attrNameLst>
                                          <p:attrName>style.visibility</p:attrName>
                                        </p:attrNameLst>
                                      </p:cBhvr>
                                      <p:to>
                                        <p:strVal val="visible"/>
                                      </p:to>
                                    </p:set>
                                    <p:animEffect transition="in" filter="fade">
                                      <p:cBhvr>
                                        <p:cTn id="23" dur="2000"/>
                                        <p:tgtEl>
                                          <p:spTgt spid="4">
                                            <p:txEl>
                                              <p:pRg st="5" end="5"/>
                                            </p:txEl>
                                          </p:spTgt>
                                        </p:tgtEl>
                                      </p:cBhvr>
                                    </p:animEffect>
                                    <p:anim calcmode="lin" valueType="num">
                                      <p:cBhvr>
                                        <p:cTn id="24" dur="2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25" dur="1800" decel="100000" fill="hold"/>
                                        <p:tgtEl>
                                          <p:spTgt spid="4">
                                            <p:txEl>
                                              <p:pRg st="5" end="5"/>
                                            </p:txEl>
                                          </p:spTgt>
                                        </p:tgtEl>
                                        <p:attrNameLst>
                                          <p:attrName>ppt_y</p:attrName>
                                        </p:attrNameLst>
                                      </p:cBhvr>
                                      <p:tavLst>
                                        <p:tav tm="0">
                                          <p:val>
                                            <p:strVal val="#ppt_y+1"/>
                                          </p:val>
                                        </p:tav>
                                        <p:tav tm="100000">
                                          <p:val>
                                            <p:strVal val="#ppt_y-.03"/>
                                          </p:val>
                                        </p:tav>
                                      </p:tavLst>
                                    </p:anim>
                                    <p:anim calcmode="lin" valueType="num">
                                      <p:cBhvr>
                                        <p:cTn id="26" dur="200" accel="100000" fill="hold">
                                          <p:stCondLst>
                                            <p:cond delay="1800"/>
                                          </p:stCondLst>
                                        </p:cTn>
                                        <p:tgtEl>
                                          <p:spTgt spid="4">
                                            <p:txEl>
                                              <p:pRg st="5" end="5"/>
                                            </p:txEl>
                                          </p:spTgt>
                                        </p:tgtEl>
                                        <p:attrNameLst>
                                          <p:attrName>ppt_y</p:attrName>
                                        </p:attrNameLst>
                                      </p:cBhvr>
                                      <p:tavLst>
                                        <p:tav tm="0">
                                          <p:val>
                                            <p:strVal val="#ppt_y-.03"/>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37" presetClass="entr" presetSubtype="0" fill="hold" grpId="0" nodeType="clickEffect">
                                  <p:stCondLst>
                                    <p:cond delay="0"/>
                                  </p:stCondLst>
                                  <p:childTnLst>
                                    <p:set>
                                      <p:cBhvr>
                                        <p:cTn id="30" dur="1" fill="hold">
                                          <p:stCondLst>
                                            <p:cond delay="0"/>
                                          </p:stCondLst>
                                        </p:cTn>
                                        <p:tgtEl>
                                          <p:spTgt spid="4">
                                            <p:txEl>
                                              <p:pRg st="6" end="6"/>
                                            </p:txEl>
                                          </p:spTgt>
                                        </p:tgtEl>
                                        <p:attrNameLst>
                                          <p:attrName>style.visibility</p:attrName>
                                        </p:attrNameLst>
                                      </p:cBhvr>
                                      <p:to>
                                        <p:strVal val="visible"/>
                                      </p:to>
                                    </p:set>
                                    <p:animEffect transition="in" filter="fade">
                                      <p:cBhvr>
                                        <p:cTn id="31" dur="2000"/>
                                        <p:tgtEl>
                                          <p:spTgt spid="4">
                                            <p:txEl>
                                              <p:pRg st="6" end="6"/>
                                            </p:txEl>
                                          </p:spTgt>
                                        </p:tgtEl>
                                      </p:cBhvr>
                                    </p:animEffect>
                                    <p:anim calcmode="lin" valueType="num">
                                      <p:cBhvr>
                                        <p:cTn id="32" dur="2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33" dur="1800" decel="100000" fill="hold"/>
                                        <p:tgtEl>
                                          <p:spTgt spid="4">
                                            <p:txEl>
                                              <p:pRg st="6" end="6"/>
                                            </p:txEl>
                                          </p:spTgt>
                                        </p:tgtEl>
                                        <p:attrNameLst>
                                          <p:attrName>ppt_y</p:attrName>
                                        </p:attrNameLst>
                                      </p:cBhvr>
                                      <p:tavLst>
                                        <p:tav tm="0">
                                          <p:val>
                                            <p:strVal val="#ppt_y+1"/>
                                          </p:val>
                                        </p:tav>
                                        <p:tav tm="100000">
                                          <p:val>
                                            <p:strVal val="#ppt_y-.03"/>
                                          </p:val>
                                        </p:tav>
                                      </p:tavLst>
                                    </p:anim>
                                    <p:anim calcmode="lin" valueType="num">
                                      <p:cBhvr>
                                        <p:cTn id="34" dur="200" accel="100000" fill="hold">
                                          <p:stCondLst>
                                            <p:cond delay="1800"/>
                                          </p:stCondLst>
                                        </p:cTn>
                                        <p:tgtEl>
                                          <p:spTgt spid="4">
                                            <p:txEl>
                                              <p:pRg st="6" end="6"/>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bldLvl="5"/>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teacher and class.jpg"/>
          <p:cNvPicPr>
            <a:picLocks noChangeAspect="1"/>
          </p:cNvPicPr>
          <p:nvPr/>
        </p:nvPicPr>
        <p:blipFill>
          <a:blip r:embed="rId2" cstate="print">
            <a:duotone>
              <a:prstClr val="black"/>
              <a:schemeClr val="accent1">
                <a:tint val="45000"/>
                <a:satMod val="400000"/>
              </a:schemeClr>
            </a:duotone>
          </a:blip>
          <a:stretch>
            <a:fillRect/>
          </a:stretch>
        </p:blipFill>
        <p:spPr>
          <a:xfrm>
            <a:off x="6388608" y="4791456"/>
            <a:ext cx="2755392" cy="2066544"/>
          </a:xfrm>
          <a:prstGeom prst="rect">
            <a:avLst/>
          </a:prstGeom>
          <a:ln>
            <a:noFill/>
          </a:ln>
          <a:effectLst>
            <a:softEdge rad="112500"/>
          </a:effectLst>
        </p:spPr>
      </p:pic>
      <p:sp>
        <p:nvSpPr>
          <p:cNvPr id="4" name="TextBox 3"/>
          <p:cNvSpPr txBox="1"/>
          <p:nvPr/>
        </p:nvSpPr>
        <p:spPr>
          <a:xfrm>
            <a:off x="533400" y="685800"/>
            <a:ext cx="8001000" cy="3785652"/>
          </a:xfrm>
          <a:prstGeom prst="rect">
            <a:avLst/>
          </a:prstGeom>
          <a:noFill/>
        </p:spPr>
        <p:txBody>
          <a:bodyPr wrap="square" rtlCol="0">
            <a:spAutoFit/>
          </a:bodyPr>
          <a:lstStyle/>
          <a:p>
            <a:pPr marL="457200" indent="-457200">
              <a:lnSpc>
                <a:spcPct val="150000"/>
              </a:lnSpc>
              <a:buFont typeface="+mj-lt"/>
              <a:buAutoNum type="arabicPeriod"/>
            </a:pPr>
            <a:r>
              <a:rPr lang="en-US" sz="2400" b="1" u="sng" dirty="0">
                <a:solidFill>
                  <a:srgbClr val="0070C0"/>
                </a:solidFill>
                <a:latin typeface="Arial Narrow" pitchFamily="34" charset="0"/>
                <a:cs typeface="Arial" pitchFamily="34" charset="0"/>
              </a:rPr>
              <a:t>First responsibility is on family</a:t>
            </a:r>
            <a:r>
              <a:rPr lang="en-US" sz="2400" b="1" dirty="0">
                <a:solidFill>
                  <a:srgbClr val="0070C0"/>
                </a:solidFill>
                <a:latin typeface="Arial Narrow" pitchFamily="34" charset="0"/>
                <a:cs typeface="Arial" pitchFamily="34" charset="0"/>
              </a:rPr>
              <a:t> </a:t>
            </a:r>
            <a:r>
              <a:rPr lang="en-US" sz="2400" dirty="0">
                <a:solidFill>
                  <a:srgbClr val="0070C0"/>
                </a:solidFill>
                <a:latin typeface="Arial Narrow" pitchFamily="34" charset="0"/>
                <a:cs typeface="Arial" pitchFamily="34" charset="0"/>
              </a:rPr>
              <a:t>(vv. 4, 8, 16)</a:t>
            </a:r>
          </a:p>
          <a:p>
            <a:pPr marL="457200" indent="-457200">
              <a:lnSpc>
                <a:spcPct val="150000"/>
              </a:lnSpc>
              <a:buFont typeface="+mj-lt"/>
              <a:buAutoNum type="arabicPeriod"/>
            </a:pPr>
            <a:r>
              <a:rPr lang="en-US" sz="2400" b="1" u="sng" dirty="0">
                <a:solidFill>
                  <a:srgbClr val="0070C0"/>
                </a:solidFill>
                <a:latin typeface="Arial Narrow" pitchFamily="34" charset="0"/>
                <a:cs typeface="Arial" pitchFamily="34" charset="0"/>
              </a:rPr>
              <a:t>Church is responsible to care for widows indeed </a:t>
            </a:r>
            <a:r>
              <a:rPr lang="en-US" sz="2400" dirty="0">
                <a:solidFill>
                  <a:srgbClr val="0070C0"/>
                </a:solidFill>
                <a:latin typeface="Arial Narrow" pitchFamily="34" charset="0"/>
                <a:cs typeface="Arial" pitchFamily="34" charset="0"/>
              </a:rPr>
              <a:t>(v. 16)</a:t>
            </a:r>
          </a:p>
          <a:p>
            <a:pPr marL="457200" indent="-457200">
              <a:lnSpc>
                <a:spcPct val="150000"/>
              </a:lnSpc>
              <a:buFont typeface="+mj-lt"/>
              <a:buAutoNum type="arabicPeriod"/>
            </a:pPr>
            <a:r>
              <a:rPr lang="en-US" sz="2400" b="1" u="sng" dirty="0">
                <a:solidFill>
                  <a:srgbClr val="0070C0"/>
                </a:solidFill>
                <a:latin typeface="Arial Narrow" pitchFamily="34" charset="0"/>
                <a:cs typeface="Arial" pitchFamily="34" charset="0"/>
              </a:rPr>
              <a:t>Difference in individual and church responsibility </a:t>
            </a:r>
            <a:r>
              <a:rPr lang="en-US" sz="2400" dirty="0">
                <a:solidFill>
                  <a:srgbClr val="0070C0"/>
                </a:solidFill>
                <a:latin typeface="Arial Narrow" pitchFamily="34" charset="0"/>
                <a:cs typeface="Arial" pitchFamily="34" charset="0"/>
              </a:rPr>
              <a:t>(v. 16)</a:t>
            </a:r>
          </a:p>
          <a:p>
            <a:pPr marL="457200" indent="-457200">
              <a:lnSpc>
                <a:spcPct val="150000"/>
              </a:lnSpc>
              <a:buFont typeface="+mj-lt"/>
              <a:buAutoNum type="arabicPeriod"/>
            </a:pPr>
            <a:r>
              <a:rPr lang="en-US" sz="2400" b="1" u="sng" dirty="0">
                <a:solidFill>
                  <a:srgbClr val="0070C0"/>
                </a:solidFill>
                <a:latin typeface="Arial Narrow" pitchFamily="34" charset="0"/>
                <a:cs typeface="Arial" pitchFamily="34" charset="0"/>
              </a:rPr>
              <a:t>Difference in temporary benevolence &amp; regular care </a:t>
            </a:r>
            <a:r>
              <a:rPr lang="en-US" sz="2400" dirty="0">
                <a:solidFill>
                  <a:srgbClr val="0070C0"/>
                </a:solidFill>
                <a:latin typeface="Arial Narrow" pitchFamily="34" charset="0"/>
                <a:cs typeface="Arial" pitchFamily="34" charset="0"/>
              </a:rPr>
              <a:t>(vv. 3-16)</a:t>
            </a:r>
          </a:p>
          <a:p>
            <a:pPr lvl="1">
              <a:buFont typeface="Wingdings" pitchFamily="2" charset="2"/>
              <a:buChar char="ü"/>
            </a:pPr>
            <a:r>
              <a:rPr lang="en-US" sz="2400" dirty="0">
                <a:solidFill>
                  <a:srgbClr val="0070C0"/>
                </a:solidFill>
                <a:latin typeface="Arial Narrow" pitchFamily="34" charset="0"/>
                <a:cs typeface="Arial" pitchFamily="34" charset="0"/>
              </a:rPr>
              <a:t> Temporary / Emergency benevolence – included many saints in Jerusalem (Acts 2, 4, 11; 1 Cor. 16:1-2; 2 Cor. 8-9)</a:t>
            </a:r>
          </a:p>
          <a:p>
            <a:pPr lvl="1">
              <a:buFont typeface="Wingdings" pitchFamily="2" charset="2"/>
              <a:buChar char="ü"/>
            </a:pPr>
            <a:r>
              <a:rPr lang="en-US" sz="2400" dirty="0">
                <a:solidFill>
                  <a:srgbClr val="0070C0"/>
                </a:solidFill>
                <a:latin typeface="Arial Narrow" pitchFamily="34" charset="0"/>
                <a:cs typeface="Arial" pitchFamily="34" charset="0"/>
              </a:rPr>
              <a:t> “Number” – “enrolled in the body of widows who are to receive church support” (Vincent) – [ongoing, permanent help]</a:t>
            </a:r>
          </a:p>
        </p:txBody>
      </p:sp>
      <p:sp>
        <p:nvSpPr>
          <p:cNvPr id="6" name="TextBox 5"/>
          <p:cNvSpPr txBox="1"/>
          <p:nvPr/>
        </p:nvSpPr>
        <p:spPr>
          <a:xfrm>
            <a:off x="0" y="0"/>
            <a:ext cx="9144000" cy="523220"/>
          </a:xfrm>
          <a:prstGeom prst="rect">
            <a:avLst/>
          </a:prstGeom>
          <a:no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514350" indent="-514350" algn="ctr">
              <a:buFont typeface="+mj-lt"/>
              <a:buAutoNum type="alphaUcPeriod" startAt="2"/>
            </a:pPr>
            <a:r>
              <a:rPr lang="en-US" sz="2800" dirty="0">
                <a:solidFill>
                  <a:prstClr val="black"/>
                </a:solidFill>
                <a:latin typeface="Arial Narrow" pitchFamily="34" charset="0"/>
              </a:rPr>
              <a:t>Teach about benevolence (vv. 3-16)</a:t>
            </a:r>
          </a:p>
        </p:txBody>
      </p:sp>
      <p:sp>
        <p:nvSpPr>
          <p:cNvPr id="5" name="TextBox 4"/>
          <p:cNvSpPr txBox="1"/>
          <p:nvPr/>
        </p:nvSpPr>
        <p:spPr>
          <a:xfrm>
            <a:off x="685800" y="4648200"/>
            <a:ext cx="7848600" cy="1508105"/>
          </a:xfrm>
          <a:prstGeom prst="rect">
            <a:avLst/>
          </a:prstGeom>
          <a:solidFill>
            <a:srgbClr val="FFFFFF">
              <a:alpha val="83137"/>
            </a:srgb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rtlCol="0">
            <a:spAutoFit/>
          </a:bodyPr>
          <a:lstStyle/>
          <a:p>
            <a:r>
              <a:rPr lang="en-US" sz="2400" dirty="0">
                <a:latin typeface="Times New Roman" pitchFamily="18" charset="0"/>
                <a:cs typeface="Times New Roman" pitchFamily="18" charset="0"/>
              </a:rPr>
              <a:t>“This verse shows that while any indigent saint may receive temporary relief from the church, those enrolled as a permanent charge must have qualifications given here.”</a:t>
            </a:r>
          </a:p>
          <a:p>
            <a:pPr algn="r"/>
            <a:r>
              <a:rPr lang="en-US" sz="2000" dirty="0">
                <a:latin typeface="Times New Roman" pitchFamily="18" charset="0"/>
                <a:cs typeface="Times New Roman" pitchFamily="18" charset="0"/>
              </a:rPr>
              <a:t>(M.E. Patton, Commentary on Timothy)</a:t>
            </a:r>
          </a:p>
        </p:txBody>
      </p:sp>
    </p:spTree>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4">
                                            <p:txEl>
                                              <p:pRg st="4" end="4"/>
                                            </p:txEl>
                                          </p:spTgt>
                                        </p:tgtEl>
                                        <p:attrNameLst>
                                          <p:attrName>style.visibility</p:attrName>
                                        </p:attrNameLst>
                                      </p:cBhvr>
                                      <p:to>
                                        <p:strVal val="visible"/>
                                      </p:to>
                                    </p:set>
                                    <p:animEffect transition="in" filter="fade">
                                      <p:cBhvr>
                                        <p:cTn id="7" dur="2000"/>
                                        <p:tgtEl>
                                          <p:spTgt spid="4">
                                            <p:txEl>
                                              <p:pRg st="4" end="4"/>
                                            </p:txEl>
                                          </p:spTgt>
                                        </p:tgtEl>
                                      </p:cBhvr>
                                    </p:animEffect>
                                    <p:anim calcmode="lin" valueType="num">
                                      <p:cBhvr>
                                        <p:cTn id="8" dur="2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9" dur="1800" decel="100000" fill="hold"/>
                                        <p:tgtEl>
                                          <p:spTgt spid="4">
                                            <p:txEl>
                                              <p:pRg st="4" end="4"/>
                                            </p:txEl>
                                          </p:spTgt>
                                        </p:tgtEl>
                                        <p:attrNameLst>
                                          <p:attrName>ppt_y</p:attrName>
                                        </p:attrNameLst>
                                      </p:cBhvr>
                                      <p:tavLst>
                                        <p:tav tm="0">
                                          <p:val>
                                            <p:strVal val="#ppt_y+1"/>
                                          </p:val>
                                        </p:tav>
                                        <p:tav tm="100000">
                                          <p:val>
                                            <p:strVal val="#ppt_y-.03"/>
                                          </p:val>
                                        </p:tav>
                                      </p:tavLst>
                                    </p:anim>
                                    <p:anim calcmode="lin" valueType="num">
                                      <p:cBhvr>
                                        <p:cTn id="10" dur="200" accel="100000" fill="hold">
                                          <p:stCondLst>
                                            <p:cond delay="1800"/>
                                          </p:stCondLst>
                                        </p:cTn>
                                        <p:tgtEl>
                                          <p:spTgt spid="4">
                                            <p:txEl>
                                              <p:pRg st="4" end="4"/>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4">
                                            <p:txEl>
                                              <p:pRg st="5" end="5"/>
                                            </p:txEl>
                                          </p:spTgt>
                                        </p:tgtEl>
                                        <p:attrNameLst>
                                          <p:attrName>style.visibility</p:attrName>
                                        </p:attrNameLst>
                                      </p:cBhvr>
                                      <p:to>
                                        <p:strVal val="visible"/>
                                      </p:to>
                                    </p:set>
                                    <p:animEffect transition="in" filter="fade">
                                      <p:cBhvr>
                                        <p:cTn id="15" dur="2000"/>
                                        <p:tgtEl>
                                          <p:spTgt spid="4">
                                            <p:txEl>
                                              <p:pRg st="5" end="5"/>
                                            </p:txEl>
                                          </p:spTgt>
                                        </p:tgtEl>
                                      </p:cBhvr>
                                    </p:animEffect>
                                    <p:anim calcmode="lin" valueType="num">
                                      <p:cBhvr>
                                        <p:cTn id="16" dur="2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17" dur="1800" decel="100000" fill="hold"/>
                                        <p:tgtEl>
                                          <p:spTgt spid="4">
                                            <p:txEl>
                                              <p:pRg st="5" end="5"/>
                                            </p:txEl>
                                          </p:spTgt>
                                        </p:tgtEl>
                                        <p:attrNameLst>
                                          <p:attrName>ppt_y</p:attrName>
                                        </p:attrNameLst>
                                      </p:cBhvr>
                                      <p:tavLst>
                                        <p:tav tm="0">
                                          <p:val>
                                            <p:strVal val="#ppt_y+1"/>
                                          </p:val>
                                        </p:tav>
                                        <p:tav tm="100000">
                                          <p:val>
                                            <p:strVal val="#ppt_y-.03"/>
                                          </p:val>
                                        </p:tav>
                                      </p:tavLst>
                                    </p:anim>
                                    <p:anim calcmode="lin" valueType="num">
                                      <p:cBhvr>
                                        <p:cTn id="18" dur="200" accel="100000" fill="hold">
                                          <p:stCondLst>
                                            <p:cond delay="1800"/>
                                          </p:stCondLst>
                                        </p:cTn>
                                        <p:tgtEl>
                                          <p:spTgt spid="4">
                                            <p:txEl>
                                              <p:pRg st="5" end="5"/>
                                            </p:txEl>
                                          </p:spTgt>
                                        </p:tgtEl>
                                        <p:attrNameLst>
                                          <p:attrName>ppt_y</p:attrName>
                                        </p:attrNameLst>
                                      </p:cBhvr>
                                      <p:tavLst>
                                        <p:tav tm="0">
                                          <p:val>
                                            <p:strVal val="#ppt_y-.03"/>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fade">
                                      <p:cBhvr>
                                        <p:cTn id="23"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bldLvl="5"/>
      <p:bldP spid="5"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evel 1"/>
          <p:cNvSpPr/>
          <p:nvPr/>
        </p:nvSpPr>
        <p:spPr>
          <a:xfrm>
            <a:off x="1600200" y="304800"/>
            <a:ext cx="5943600" cy="838200"/>
          </a:xfrm>
          <a:prstGeom prst="bevel">
            <a:avLst/>
          </a:prstGeom>
          <a:solidFill>
            <a:schemeClr val="accent3">
              <a:lumMod val="50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2"/>
            </a:pPr>
            <a:r>
              <a:rPr lang="en-US" sz="2800" dirty="0">
                <a:solidFill>
                  <a:srgbClr val="9BBB59">
                    <a:lumMod val="20000"/>
                    <a:lumOff val="80000"/>
                  </a:srgbClr>
                </a:solidFill>
                <a:effectLst>
                  <a:outerShdw blurRad="38100" dist="38100" dir="2700000" algn="tl">
                    <a:srgbClr val="000000">
                      <a:alpha val="43137"/>
                    </a:srgbClr>
                  </a:outerShdw>
                </a:effectLst>
                <a:latin typeface="Kristen ITC" pitchFamily="66" charset="0"/>
              </a:rPr>
              <a:t>Instructions on Teaching</a:t>
            </a:r>
          </a:p>
        </p:txBody>
      </p:sp>
      <p:sp>
        <p:nvSpPr>
          <p:cNvPr id="5" name="TextBox 4"/>
          <p:cNvSpPr txBox="1"/>
          <p:nvPr/>
        </p:nvSpPr>
        <p:spPr>
          <a:xfrm>
            <a:off x="762000" y="1600200"/>
            <a:ext cx="8610600" cy="1384995"/>
          </a:xfrm>
          <a:prstGeom prst="rect">
            <a:avLst/>
          </a:prstGeom>
          <a:noFill/>
        </p:spPr>
        <p:txBody>
          <a:bodyPr wrap="square" rtlCol="0">
            <a:spAutoFit/>
          </a:bodyPr>
          <a:lstStyle/>
          <a:p>
            <a:pPr marL="514350" indent="-514350">
              <a:buFont typeface="+mj-lt"/>
              <a:buAutoNum type="alphaUcPeriod"/>
            </a:pPr>
            <a:r>
              <a:rPr lang="en-US" sz="2800" dirty="0">
                <a:solidFill>
                  <a:prstClr val="black"/>
                </a:solidFill>
                <a:latin typeface="Arial Narrow" pitchFamily="34" charset="0"/>
              </a:rPr>
              <a:t>Treat others with respect (vv. 1-2)</a:t>
            </a:r>
          </a:p>
          <a:p>
            <a:pPr marL="514350" indent="-514350">
              <a:buFont typeface="+mj-lt"/>
              <a:buAutoNum type="alphaUcPeriod"/>
            </a:pPr>
            <a:r>
              <a:rPr lang="en-US" sz="2800" dirty="0">
                <a:solidFill>
                  <a:prstClr val="black"/>
                </a:solidFill>
                <a:latin typeface="Arial Narrow" pitchFamily="34" charset="0"/>
              </a:rPr>
              <a:t>Teach about benevolence (vv. 3-16)</a:t>
            </a:r>
          </a:p>
          <a:p>
            <a:pPr marL="514350" indent="-514350">
              <a:buFont typeface="+mj-lt"/>
              <a:buAutoNum type="alphaUcPeriod"/>
            </a:pPr>
            <a:r>
              <a:rPr lang="en-US" sz="2800" dirty="0">
                <a:solidFill>
                  <a:prstClr val="black"/>
                </a:solidFill>
                <a:latin typeface="Arial Narrow" pitchFamily="34" charset="0"/>
              </a:rPr>
              <a:t>Teach about contrasting lifestyles (vv. 5-6)</a:t>
            </a:r>
          </a:p>
        </p:txBody>
      </p:sp>
    </p:spTree>
  </p:cSld>
  <p:clrMapOvr>
    <a:masterClrMapping/>
  </p:clrMapOvr>
  <p:transition spd="slow">
    <p:split orient="vert"/>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teacher and class.jpg"/>
          <p:cNvPicPr>
            <a:picLocks noChangeAspect="1"/>
          </p:cNvPicPr>
          <p:nvPr/>
        </p:nvPicPr>
        <p:blipFill>
          <a:blip r:embed="rId2" cstate="print">
            <a:duotone>
              <a:prstClr val="black"/>
              <a:schemeClr val="accent1">
                <a:tint val="45000"/>
                <a:satMod val="400000"/>
              </a:schemeClr>
            </a:duotone>
          </a:blip>
          <a:stretch>
            <a:fillRect/>
          </a:stretch>
        </p:blipFill>
        <p:spPr>
          <a:xfrm>
            <a:off x="6388608" y="4791456"/>
            <a:ext cx="2755392" cy="2066544"/>
          </a:xfrm>
          <a:prstGeom prst="rect">
            <a:avLst/>
          </a:prstGeom>
          <a:ln>
            <a:noFill/>
          </a:ln>
          <a:effectLst>
            <a:softEdge rad="112500"/>
          </a:effectLst>
        </p:spPr>
      </p:pic>
      <p:sp>
        <p:nvSpPr>
          <p:cNvPr id="4" name="TextBox 3"/>
          <p:cNvSpPr txBox="1"/>
          <p:nvPr/>
        </p:nvSpPr>
        <p:spPr>
          <a:xfrm>
            <a:off x="533400" y="685800"/>
            <a:ext cx="7620000" cy="1754326"/>
          </a:xfrm>
          <a:prstGeom prst="rect">
            <a:avLst/>
          </a:prstGeom>
          <a:noFill/>
        </p:spPr>
        <p:txBody>
          <a:bodyPr wrap="square" rtlCol="0">
            <a:spAutoFit/>
          </a:bodyPr>
          <a:lstStyle/>
          <a:p>
            <a:pPr marL="457200" indent="-457200">
              <a:lnSpc>
                <a:spcPct val="150000"/>
              </a:lnSpc>
              <a:buFont typeface="+mj-lt"/>
              <a:buAutoNum type="arabicPeriod"/>
            </a:pPr>
            <a:r>
              <a:rPr lang="en-US" sz="2400" b="1" u="sng" dirty="0">
                <a:solidFill>
                  <a:srgbClr val="0070C0"/>
                </a:solidFill>
                <a:latin typeface="Arial Narrow" pitchFamily="34" charset="0"/>
                <a:cs typeface="Arial" pitchFamily="34" charset="0"/>
              </a:rPr>
              <a:t>One that trusts in God – prays – Lives</a:t>
            </a:r>
            <a:r>
              <a:rPr lang="en-US" sz="2400" b="1" dirty="0">
                <a:solidFill>
                  <a:srgbClr val="0070C0"/>
                </a:solidFill>
                <a:latin typeface="Arial Narrow" pitchFamily="34" charset="0"/>
                <a:cs typeface="Arial" pitchFamily="34" charset="0"/>
              </a:rPr>
              <a:t> </a:t>
            </a:r>
            <a:r>
              <a:rPr lang="en-US" sz="2400" dirty="0">
                <a:solidFill>
                  <a:srgbClr val="0070C0"/>
                </a:solidFill>
                <a:latin typeface="Arial Narrow" pitchFamily="34" charset="0"/>
                <a:cs typeface="Arial" pitchFamily="34" charset="0"/>
              </a:rPr>
              <a:t>(v. 5)</a:t>
            </a:r>
          </a:p>
          <a:p>
            <a:pPr lvl="1">
              <a:buFont typeface="Wingdings" pitchFamily="2" charset="2"/>
              <a:buChar char="ü"/>
            </a:pPr>
            <a:r>
              <a:rPr lang="en-US" sz="2400" dirty="0">
                <a:solidFill>
                  <a:srgbClr val="0070C0"/>
                </a:solidFill>
                <a:latin typeface="Arial Narrow" pitchFamily="34" charset="0"/>
                <a:cs typeface="Arial" pitchFamily="34" charset="0"/>
              </a:rPr>
              <a:t> “Trust” – “has her hope set on God” (ASV) – settled</a:t>
            </a:r>
          </a:p>
          <a:p>
            <a:pPr lvl="1">
              <a:buFont typeface="Wingdings" pitchFamily="2" charset="2"/>
              <a:buChar char="ü"/>
            </a:pPr>
            <a:r>
              <a:rPr lang="en-US" sz="2400" dirty="0">
                <a:solidFill>
                  <a:srgbClr val="0070C0"/>
                </a:solidFill>
                <a:latin typeface="Arial Narrow" pitchFamily="34" charset="0"/>
                <a:cs typeface="Arial" pitchFamily="34" charset="0"/>
              </a:rPr>
              <a:t> Continues to pray</a:t>
            </a:r>
          </a:p>
          <a:p>
            <a:pPr lvl="1">
              <a:buFont typeface="Wingdings" pitchFamily="2" charset="2"/>
              <a:buChar char="ü"/>
            </a:pPr>
            <a:r>
              <a:rPr lang="en-US" sz="2400" dirty="0">
                <a:solidFill>
                  <a:srgbClr val="0070C0"/>
                </a:solidFill>
                <a:latin typeface="Arial Narrow" pitchFamily="34" charset="0"/>
                <a:cs typeface="Arial" pitchFamily="34" charset="0"/>
              </a:rPr>
              <a:t> Lives (contrast to v. 6)</a:t>
            </a:r>
          </a:p>
        </p:txBody>
      </p:sp>
      <p:sp>
        <p:nvSpPr>
          <p:cNvPr id="5" name="TextBox 4"/>
          <p:cNvSpPr txBox="1"/>
          <p:nvPr/>
        </p:nvSpPr>
        <p:spPr>
          <a:xfrm>
            <a:off x="0" y="0"/>
            <a:ext cx="9144000" cy="523220"/>
          </a:xfrm>
          <a:prstGeom prst="rect">
            <a:avLst/>
          </a:prstGeom>
          <a:no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514350" indent="-514350" algn="ctr">
              <a:buFont typeface="+mj-lt"/>
              <a:buAutoNum type="alphaUcPeriod" startAt="3"/>
            </a:pPr>
            <a:r>
              <a:rPr lang="en-US" sz="2800" dirty="0">
                <a:solidFill>
                  <a:prstClr val="black"/>
                </a:solidFill>
                <a:latin typeface="Arial Narrow" pitchFamily="34" charset="0"/>
              </a:rPr>
              <a:t>Teach about contrasting lifestyles (vv. 5-6)</a:t>
            </a:r>
          </a:p>
        </p:txBody>
      </p:sp>
    </p:spTree>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2000"/>
                                        <p:tgtEl>
                                          <p:spTgt spid="4">
                                            <p:txEl>
                                              <p:pRg st="1" end="1"/>
                                            </p:txEl>
                                          </p:spTgt>
                                        </p:tgtEl>
                                      </p:cBhvr>
                                    </p:animEffect>
                                    <p:anim calcmode="lin" valueType="num">
                                      <p:cBhvr>
                                        <p:cTn id="8" dur="2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9" dur="1800" decel="100000" fill="hold"/>
                                        <p:tgtEl>
                                          <p:spTgt spid="4">
                                            <p:txEl>
                                              <p:pRg st="1" end="1"/>
                                            </p:txEl>
                                          </p:spTgt>
                                        </p:tgtEl>
                                        <p:attrNameLst>
                                          <p:attrName>ppt_y</p:attrName>
                                        </p:attrNameLst>
                                      </p:cBhvr>
                                      <p:tavLst>
                                        <p:tav tm="0">
                                          <p:val>
                                            <p:strVal val="#ppt_y+1"/>
                                          </p:val>
                                        </p:tav>
                                        <p:tav tm="100000">
                                          <p:val>
                                            <p:strVal val="#ppt_y-.03"/>
                                          </p:val>
                                        </p:tav>
                                      </p:tavLst>
                                    </p:anim>
                                    <p:anim calcmode="lin" valueType="num">
                                      <p:cBhvr>
                                        <p:cTn id="10" dur="200" accel="100000" fill="hold">
                                          <p:stCondLst>
                                            <p:cond delay="1800"/>
                                          </p:stCondLst>
                                        </p:cTn>
                                        <p:tgtEl>
                                          <p:spTgt spid="4">
                                            <p:txEl>
                                              <p:pRg st="1" end="1"/>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animEffect transition="in" filter="fade">
                                      <p:cBhvr>
                                        <p:cTn id="15" dur="2000"/>
                                        <p:tgtEl>
                                          <p:spTgt spid="4">
                                            <p:txEl>
                                              <p:pRg st="2" end="2"/>
                                            </p:txEl>
                                          </p:spTgt>
                                        </p:tgtEl>
                                      </p:cBhvr>
                                    </p:animEffect>
                                    <p:anim calcmode="lin" valueType="num">
                                      <p:cBhvr>
                                        <p:cTn id="16" dur="2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17" dur="1800" decel="100000" fill="hold"/>
                                        <p:tgtEl>
                                          <p:spTgt spid="4">
                                            <p:txEl>
                                              <p:pRg st="2" end="2"/>
                                            </p:txEl>
                                          </p:spTgt>
                                        </p:tgtEl>
                                        <p:attrNameLst>
                                          <p:attrName>ppt_y</p:attrName>
                                        </p:attrNameLst>
                                      </p:cBhvr>
                                      <p:tavLst>
                                        <p:tav tm="0">
                                          <p:val>
                                            <p:strVal val="#ppt_y+1"/>
                                          </p:val>
                                        </p:tav>
                                        <p:tav tm="100000">
                                          <p:val>
                                            <p:strVal val="#ppt_y-.03"/>
                                          </p:val>
                                        </p:tav>
                                      </p:tavLst>
                                    </p:anim>
                                    <p:anim calcmode="lin" valueType="num">
                                      <p:cBhvr>
                                        <p:cTn id="18" dur="200" accel="100000" fill="hold">
                                          <p:stCondLst>
                                            <p:cond delay="1800"/>
                                          </p:stCondLst>
                                        </p:cTn>
                                        <p:tgtEl>
                                          <p:spTgt spid="4">
                                            <p:txEl>
                                              <p:pRg st="2" end="2"/>
                                            </p:txEl>
                                          </p:spTgt>
                                        </p:tgtEl>
                                        <p:attrNameLst>
                                          <p:attrName>ppt_y</p:attrName>
                                        </p:attrNameLst>
                                      </p:cBhvr>
                                      <p:tavLst>
                                        <p:tav tm="0">
                                          <p:val>
                                            <p:strVal val="#ppt_y-.03"/>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37" presetClass="entr" presetSubtype="0" fill="hold" grpId="0" nodeType="clickEffect">
                                  <p:stCondLst>
                                    <p:cond delay="0"/>
                                  </p:stCondLst>
                                  <p:childTnLst>
                                    <p:set>
                                      <p:cBhvr>
                                        <p:cTn id="22" dur="1" fill="hold">
                                          <p:stCondLst>
                                            <p:cond delay="0"/>
                                          </p:stCondLst>
                                        </p:cTn>
                                        <p:tgtEl>
                                          <p:spTgt spid="4">
                                            <p:txEl>
                                              <p:pRg st="3" end="3"/>
                                            </p:txEl>
                                          </p:spTgt>
                                        </p:tgtEl>
                                        <p:attrNameLst>
                                          <p:attrName>style.visibility</p:attrName>
                                        </p:attrNameLst>
                                      </p:cBhvr>
                                      <p:to>
                                        <p:strVal val="visible"/>
                                      </p:to>
                                    </p:set>
                                    <p:animEffect transition="in" filter="fade">
                                      <p:cBhvr>
                                        <p:cTn id="23" dur="2000"/>
                                        <p:tgtEl>
                                          <p:spTgt spid="4">
                                            <p:txEl>
                                              <p:pRg st="3" end="3"/>
                                            </p:txEl>
                                          </p:spTgt>
                                        </p:tgtEl>
                                      </p:cBhvr>
                                    </p:animEffect>
                                    <p:anim calcmode="lin" valueType="num">
                                      <p:cBhvr>
                                        <p:cTn id="24" dur="2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25" dur="1800" decel="100000" fill="hold"/>
                                        <p:tgtEl>
                                          <p:spTgt spid="4">
                                            <p:txEl>
                                              <p:pRg st="3" end="3"/>
                                            </p:txEl>
                                          </p:spTgt>
                                        </p:tgtEl>
                                        <p:attrNameLst>
                                          <p:attrName>ppt_y</p:attrName>
                                        </p:attrNameLst>
                                      </p:cBhvr>
                                      <p:tavLst>
                                        <p:tav tm="0">
                                          <p:val>
                                            <p:strVal val="#ppt_y+1"/>
                                          </p:val>
                                        </p:tav>
                                        <p:tav tm="100000">
                                          <p:val>
                                            <p:strVal val="#ppt_y-.03"/>
                                          </p:val>
                                        </p:tav>
                                      </p:tavLst>
                                    </p:anim>
                                    <p:anim calcmode="lin" valueType="num">
                                      <p:cBhvr>
                                        <p:cTn id="26" dur="200" accel="100000" fill="hold">
                                          <p:stCondLst>
                                            <p:cond delay="1800"/>
                                          </p:stCondLst>
                                        </p:cTn>
                                        <p:tgtEl>
                                          <p:spTgt spid="4">
                                            <p:txEl>
                                              <p:pRg st="3" end="3"/>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bldLvl="5"/>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teacher and class.jpg"/>
          <p:cNvPicPr>
            <a:picLocks noChangeAspect="1"/>
          </p:cNvPicPr>
          <p:nvPr/>
        </p:nvPicPr>
        <p:blipFill>
          <a:blip r:embed="rId2" cstate="print">
            <a:duotone>
              <a:prstClr val="black"/>
              <a:schemeClr val="accent1">
                <a:tint val="45000"/>
                <a:satMod val="400000"/>
              </a:schemeClr>
            </a:duotone>
          </a:blip>
          <a:stretch>
            <a:fillRect/>
          </a:stretch>
        </p:blipFill>
        <p:spPr>
          <a:xfrm>
            <a:off x="6388608" y="4791456"/>
            <a:ext cx="2755392" cy="2066544"/>
          </a:xfrm>
          <a:prstGeom prst="rect">
            <a:avLst/>
          </a:prstGeom>
          <a:ln>
            <a:noFill/>
          </a:ln>
          <a:effectLst>
            <a:softEdge rad="112500"/>
          </a:effectLst>
        </p:spPr>
      </p:pic>
      <p:sp>
        <p:nvSpPr>
          <p:cNvPr id="4" name="TextBox 3"/>
          <p:cNvSpPr txBox="1"/>
          <p:nvPr/>
        </p:nvSpPr>
        <p:spPr>
          <a:xfrm>
            <a:off x="533400" y="685800"/>
            <a:ext cx="7620000" cy="2308324"/>
          </a:xfrm>
          <a:prstGeom prst="rect">
            <a:avLst/>
          </a:prstGeom>
          <a:noFill/>
        </p:spPr>
        <p:txBody>
          <a:bodyPr wrap="square" rtlCol="0">
            <a:spAutoFit/>
          </a:bodyPr>
          <a:lstStyle/>
          <a:p>
            <a:pPr marL="457200" indent="-457200">
              <a:lnSpc>
                <a:spcPct val="150000"/>
              </a:lnSpc>
              <a:buFont typeface="+mj-lt"/>
              <a:buAutoNum type="arabicPeriod"/>
            </a:pPr>
            <a:r>
              <a:rPr lang="en-US" sz="2400" b="1" u="sng" dirty="0">
                <a:solidFill>
                  <a:srgbClr val="0070C0"/>
                </a:solidFill>
                <a:latin typeface="Arial Narrow" pitchFamily="34" charset="0"/>
                <a:cs typeface="Arial" pitchFamily="34" charset="0"/>
              </a:rPr>
              <a:t>One that trusts in God – prays – Lives</a:t>
            </a:r>
            <a:r>
              <a:rPr lang="en-US" sz="2400" b="1" dirty="0">
                <a:solidFill>
                  <a:srgbClr val="0070C0"/>
                </a:solidFill>
                <a:latin typeface="Arial Narrow" pitchFamily="34" charset="0"/>
                <a:cs typeface="Arial" pitchFamily="34" charset="0"/>
              </a:rPr>
              <a:t> </a:t>
            </a:r>
            <a:r>
              <a:rPr lang="en-US" sz="2400" dirty="0">
                <a:solidFill>
                  <a:srgbClr val="0070C0"/>
                </a:solidFill>
                <a:latin typeface="Arial Narrow" pitchFamily="34" charset="0"/>
                <a:cs typeface="Arial" pitchFamily="34" charset="0"/>
              </a:rPr>
              <a:t>(v. 5)</a:t>
            </a:r>
          </a:p>
          <a:p>
            <a:pPr marL="457200" indent="-457200">
              <a:lnSpc>
                <a:spcPct val="150000"/>
              </a:lnSpc>
              <a:buFont typeface="+mj-lt"/>
              <a:buAutoNum type="arabicPeriod"/>
            </a:pPr>
            <a:r>
              <a:rPr lang="en-US" sz="2400" b="1" u="sng" dirty="0">
                <a:solidFill>
                  <a:srgbClr val="0070C0"/>
                </a:solidFill>
                <a:latin typeface="Arial Narrow" pitchFamily="34" charset="0"/>
                <a:cs typeface="Arial" pitchFamily="34" charset="0"/>
              </a:rPr>
              <a:t>One lives in pleasure – dead </a:t>
            </a:r>
            <a:r>
              <a:rPr lang="en-US" sz="2400" dirty="0">
                <a:solidFill>
                  <a:srgbClr val="0070C0"/>
                </a:solidFill>
                <a:latin typeface="Arial Narrow" pitchFamily="34" charset="0"/>
                <a:cs typeface="Arial" pitchFamily="34" charset="0"/>
              </a:rPr>
              <a:t>(v. 6)</a:t>
            </a:r>
          </a:p>
          <a:p>
            <a:pPr lvl="1">
              <a:buFont typeface="Wingdings" pitchFamily="2" charset="2"/>
              <a:buChar char="ü"/>
            </a:pPr>
            <a:r>
              <a:rPr lang="en-US" sz="2400" dirty="0">
                <a:solidFill>
                  <a:srgbClr val="0070C0"/>
                </a:solidFill>
                <a:latin typeface="Arial Narrow" pitchFamily="34" charset="0"/>
                <a:cs typeface="Arial" pitchFamily="34" charset="0"/>
              </a:rPr>
              <a:t> “she </a:t>
            </a:r>
            <a:r>
              <a:rPr lang="en-US" sz="2400" dirty="0" err="1">
                <a:solidFill>
                  <a:srgbClr val="0070C0"/>
                </a:solidFill>
                <a:latin typeface="Arial Narrow" pitchFamily="34" charset="0"/>
                <a:cs typeface="Arial" pitchFamily="34" charset="0"/>
              </a:rPr>
              <a:t>giveth</a:t>
            </a:r>
            <a:r>
              <a:rPr lang="en-US" sz="2400" dirty="0">
                <a:solidFill>
                  <a:srgbClr val="0070C0"/>
                </a:solidFill>
                <a:latin typeface="Arial Narrow" pitchFamily="34" charset="0"/>
                <a:cs typeface="Arial" pitchFamily="34" charset="0"/>
              </a:rPr>
              <a:t> herself to pleasure” (ASV)</a:t>
            </a:r>
          </a:p>
          <a:p>
            <a:pPr lvl="1">
              <a:buFont typeface="Wingdings" pitchFamily="2" charset="2"/>
              <a:buChar char="ü"/>
            </a:pPr>
            <a:r>
              <a:rPr lang="en-US" sz="2400" dirty="0">
                <a:solidFill>
                  <a:srgbClr val="0070C0"/>
                </a:solidFill>
                <a:latin typeface="Arial Narrow" pitchFamily="34" charset="0"/>
                <a:cs typeface="Arial" pitchFamily="34" charset="0"/>
              </a:rPr>
              <a:t> Contrast to trusting in God – prayer (lives for self)</a:t>
            </a:r>
          </a:p>
          <a:p>
            <a:pPr lvl="1">
              <a:buFont typeface="Wingdings" pitchFamily="2" charset="2"/>
              <a:buChar char="ü"/>
            </a:pPr>
            <a:r>
              <a:rPr lang="en-US" sz="2400" dirty="0">
                <a:solidFill>
                  <a:srgbClr val="0070C0"/>
                </a:solidFill>
                <a:latin typeface="Arial Narrow" pitchFamily="34" charset="0"/>
                <a:cs typeface="Arial" pitchFamily="34" charset="0"/>
              </a:rPr>
              <a:t> Dead (separated from God) while she lives</a:t>
            </a:r>
          </a:p>
        </p:txBody>
      </p:sp>
      <p:sp>
        <p:nvSpPr>
          <p:cNvPr id="5" name="TextBox 4"/>
          <p:cNvSpPr txBox="1"/>
          <p:nvPr/>
        </p:nvSpPr>
        <p:spPr>
          <a:xfrm>
            <a:off x="0" y="0"/>
            <a:ext cx="9144000" cy="523220"/>
          </a:xfrm>
          <a:prstGeom prst="rect">
            <a:avLst/>
          </a:prstGeom>
          <a:no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514350" indent="-514350" algn="ctr">
              <a:buFont typeface="+mj-lt"/>
              <a:buAutoNum type="alphaUcPeriod" startAt="3"/>
            </a:pPr>
            <a:r>
              <a:rPr lang="en-US" sz="2800" dirty="0">
                <a:solidFill>
                  <a:prstClr val="black"/>
                </a:solidFill>
                <a:latin typeface="Arial Narrow" pitchFamily="34" charset="0"/>
              </a:rPr>
              <a:t>Teach about contrasting lifestyles (vv. 5-6)</a:t>
            </a:r>
          </a:p>
        </p:txBody>
      </p:sp>
    </p:spTree>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Effect transition="in" filter="fade">
                                      <p:cBhvr>
                                        <p:cTn id="7" dur="2000"/>
                                        <p:tgtEl>
                                          <p:spTgt spid="4">
                                            <p:txEl>
                                              <p:pRg st="2" end="2"/>
                                            </p:txEl>
                                          </p:spTgt>
                                        </p:tgtEl>
                                      </p:cBhvr>
                                    </p:animEffect>
                                    <p:anim calcmode="lin" valueType="num">
                                      <p:cBhvr>
                                        <p:cTn id="8" dur="2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9" dur="1800" decel="100000" fill="hold"/>
                                        <p:tgtEl>
                                          <p:spTgt spid="4">
                                            <p:txEl>
                                              <p:pRg st="2" end="2"/>
                                            </p:txEl>
                                          </p:spTgt>
                                        </p:tgtEl>
                                        <p:attrNameLst>
                                          <p:attrName>ppt_y</p:attrName>
                                        </p:attrNameLst>
                                      </p:cBhvr>
                                      <p:tavLst>
                                        <p:tav tm="0">
                                          <p:val>
                                            <p:strVal val="#ppt_y+1"/>
                                          </p:val>
                                        </p:tav>
                                        <p:tav tm="100000">
                                          <p:val>
                                            <p:strVal val="#ppt_y-.03"/>
                                          </p:val>
                                        </p:tav>
                                      </p:tavLst>
                                    </p:anim>
                                    <p:anim calcmode="lin" valueType="num">
                                      <p:cBhvr>
                                        <p:cTn id="10" dur="200" accel="100000" fill="hold">
                                          <p:stCondLst>
                                            <p:cond delay="1800"/>
                                          </p:stCondLst>
                                        </p:cTn>
                                        <p:tgtEl>
                                          <p:spTgt spid="4">
                                            <p:txEl>
                                              <p:pRg st="2" end="2"/>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4">
                                            <p:txEl>
                                              <p:pRg st="3" end="3"/>
                                            </p:txEl>
                                          </p:spTgt>
                                        </p:tgtEl>
                                        <p:attrNameLst>
                                          <p:attrName>style.visibility</p:attrName>
                                        </p:attrNameLst>
                                      </p:cBhvr>
                                      <p:to>
                                        <p:strVal val="visible"/>
                                      </p:to>
                                    </p:set>
                                    <p:animEffect transition="in" filter="fade">
                                      <p:cBhvr>
                                        <p:cTn id="15" dur="2000"/>
                                        <p:tgtEl>
                                          <p:spTgt spid="4">
                                            <p:txEl>
                                              <p:pRg st="3" end="3"/>
                                            </p:txEl>
                                          </p:spTgt>
                                        </p:tgtEl>
                                      </p:cBhvr>
                                    </p:animEffect>
                                    <p:anim calcmode="lin" valueType="num">
                                      <p:cBhvr>
                                        <p:cTn id="16" dur="2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17" dur="1800" decel="100000" fill="hold"/>
                                        <p:tgtEl>
                                          <p:spTgt spid="4">
                                            <p:txEl>
                                              <p:pRg st="3" end="3"/>
                                            </p:txEl>
                                          </p:spTgt>
                                        </p:tgtEl>
                                        <p:attrNameLst>
                                          <p:attrName>ppt_y</p:attrName>
                                        </p:attrNameLst>
                                      </p:cBhvr>
                                      <p:tavLst>
                                        <p:tav tm="0">
                                          <p:val>
                                            <p:strVal val="#ppt_y+1"/>
                                          </p:val>
                                        </p:tav>
                                        <p:tav tm="100000">
                                          <p:val>
                                            <p:strVal val="#ppt_y-.03"/>
                                          </p:val>
                                        </p:tav>
                                      </p:tavLst>
                                    </p:anim>
                                    <p:anim calcmode="lin" valueType="num">
                                      <p:cBhvr>
                                        <p:cTn id="18" dur="200" accel="100000" fill="hold">
                                          <p:stCondLst>
                                            <p:cond delay="1800"/>
                                          </p:stCondLst>
                                        </p:cTn>
                                        <p:tgtEl>
                                          <p:spTgt spid="4">
                                            <p:txEl>
                                              <p:pRg st="3" end="3"/>
                                            </p:txEl>
                                          </p:spTgt>
                                        </p:tgtEl>
                                        <p:attrNameLst>
                                          <p:attrName>ppt_y</p:attrName>
                                        </p:attrNameLst>
                                      </p:cBhvr>
                                      <p:tavLst>
                                        <p:tav tm="0">
                                          <p:val>
                                            <p:strVal val="#ppt_y-.03"/>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37" presetClass="entr" presetSubtype="0" fill="hold" grpId="0" nodeType="click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animEffect transition="in" filter="fade">
                                      <p:cBhvr>
                                        <p:cTn id="23" dur="2000"/>
                                        <p:tgtEl>
                                          <p:spTgt spid="4">
                                            <p:txEl>
                                              <p:pRg st="4" end="4"/>
                                            </p:txEl>
                                          </p:spTgt>
                                        </p:tgtEl>
                                      </p:cBhvr>
                                    </p:animEffect>
                                    <p:anim calcmode="lin" valueType="num">
                                      <p:cBhvr>
                                        <p:cTn id="24" dur="2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25" dur="1800" decel="100000" fill="hold"/>
                                        <p:tgtEl>
                                          <p:spTgt spid="4">
                                            <p:txEl>
                                              <p:pRg st="4" end="4"/>
                                            </p:txEl>
                                          </p:spTgt>
                                        </p:tgtEl>
                                        <p:attrNameLst>
                                          <p:attrName>ppt_y</p:attrName>
                                        </p:attrNameLst>
                                      </p:cBhvr>
                                      <p:tavLst>
                                        <p:tav tm="0">
                                          <p:val>
                                            <p:strVal val="#ppt_y+1"/>
                                          </p:val>
                                        </p:tav>
                                        <p:tav tm="100000">
                                          <p:val>
                                            <p:strVal val="#ppt_y-.03"/>
                                          </p:val>
                                        </p:tav>
                                      </p:tavLst>
                                    </p:anim>
                                    <p:anim calcmode="lin" valueType="num">
                                      <p:cBhvr>
                                        <p:cTn id="26" dur="200" accel="100000" fill="hold">
                                          <p:stCondLst>
                                            <p:cond delay="1800"/>
                                          </p:stCondLst>
                                        </p:cTn>
                                        <p:tgtEl>
                                          <p:spTgt spid="4">
                                            <p:txEl>
                                              <p:pRg st="4" end="4"/>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bldLvl="5"/>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evel 1"/>
          <p:cNvSpPr/>
          <p:nvPr/>
        </p:nvSpPr>
        <p:spPr>
          <a:xfrm>
            <a:off x="1600200" y="304800"/>
            <a:ext cx="5943600" cy="838200"/>
          </a:xfrm>
          <a:prstGeom prst="bevel">
            <a:avLst/>
          </a:prstGeom>
          <a:solidFill>
            <a:schemeClr val="accent3">
              <a:lumMod val="50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2"/>
            </a:pPr>
            <a:r>
              <a:rPr lang="en-US" sz="2800" dirty="0">
                <a:solidFill>
                  <a:srgbClr val="9BBB59">
                    <a:lumMod val="20000"/>
                    <a:lumOff val="80000"/>
                  </a:srgbClr>
                </a:solidFill>
                <a:effectLst>
                  <a:outerShdw blurRad="38100" dist="38100" dir="2700000" algn="tl">
                    <a:srgbClr val="000000">
                      <a:alpha val="43137"/>
                    </a:srgbClr>
                  </a:outerShdw>
                </a:effectLst>
                <a:latin typeface="Kristen ITC" pitchFamily="66" charset="0"/>
              </a:rPr>
              <a:t>Instructions on Teaching</a:t>
            </a:r>
          </a:p>
        </p:txBody>
      </p:sp>
      <p:sp>
        <p:nvSpPr>
          <p:cNvPr id="5" name="TextBox 4"/>
          <p:cNvSpPr txBox="1"/>
          <p:nvPr/>
        </p:nvSpPr>
        <p:spPr>
          <a:xfrm>
            <a:off x="762000" y="1600200"/>
            <a:ext cx="8610600" cy="1815882"/>
          </a:xfrm>
          <a:prstGeom prst="rect">
            <a:avLst/>
          </a:prstGeom>
          <a:noFill/>
        </p:spPr>
        <p:txBody>
          <a:bodyPr wrap="square" rtlCol="0">
            <a:spAutoFit/>
          </a:bodyPr>
          <a:lstStyle/>
          <a:p>
            <a:pPr marL="514350" indent="-514350">
              <a:buFont typeface="+mj-lt"/>
              <a:buAutoNum type="alphaUcPeriod"/>
            </a:pPr>
            <a:r>
              <a:rPr lang="en-US" sz="2800" dirty="0">
                <a:solidFill>
                  <a:prstClr val="black"/>
                </a:solidFill>
                <a:latin typeface="Arial Narrow" pitchFamily="34" charset="0"/>
              </a:rPr>
              <a:t>Treat others with respect (vv. 1-2)</a:t>
            </a:r>
          </a:p>
          <a:p>
            <a:pPr marL="514350" indent="-514350">
              <a:buFont typeface="+mj-lt"/>
              <a:buAutoNum type="alphaUcPeriod"/>
            </a:pPr>
            <a:r>
              <a:rPr lang="en-US" sz="2800" dirty="0">
                <a:solidFill>
                  <a:prstClr val="black"/>
                </a:solidFill>
                <a:latin typeface="Arial Narrow" pitchFamily="34" charset="0"/>
              </a:rPr>
              <a:t>Teach about benevolence (vv. 3-16)</a:t>
            </a:r>
          </a:p>
          <a:p>
            <a:pPr marL="514350" indent="-514350">
              <a:buFont typeface="+mj-lt"/>
              <a:buAutoNum type="alphaUcPeriod"/>
            </a:pPr>
            <a:r>
              <a:rPr lang="en-US" sz="2800" dirty="0">
                <a:solidFill>
                  <a:prstClr val="black"/>
                </a:solidFill>
                <a:latin typeface="Arial Narrow" pitchFamily="34" charset="0"/>
              </a:rPr>
              <a:t>Teach about contrasting lifestyles (vv. 5-6)</a:t>
            </a:r>
          </a:p>
          <a:p>
            <a:pPr marL="514350" indent="-514350">
              <a:buFont typeface="+mj-lt"/>
              <a:buAutoNum type="alphaUcPeriod"/>
            </a:pPr>
            <a:r>
              <a:rPr lang="en-US" sz="2800" dirty="0">
                <a:solidFill>
                  <a:prstClr val="black"/>
                </a:solidFill>
                <a:latin typeface="Arial Narrow" pitchFamily="34" charset="0"/>
              </a:rPr>
              <a:t>Warn about gossip and busybodies (v. 13)</a:t>
            </a:r>
          </a:p>
        </p:txBody>
      </p:sp>
    </p:spTree>
  </p:cSld>
  <p:clrMapOvr>
    <a:masterClrMapping/>
  </p:clrMapOvr>
  <p:transition spd="slow">
    <p:split orient="vert"/>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teacher and class.jpg"/>
          <p:cNvPicPr>
            <a:picLocks noChangeAspect="1"/>
          </p:cNvPicPr>
          <p:nvPr/>
        </p:nvPicPr>
        <p:blipFill>
          <a:blip r:embed="rId2" cstate="print">
            <a:duotone>
              <a:prstClr val="black"/>
              <a:schemeClr val="accent1">
                <a:tint val="45000"/>
                <a:satMod val="400000"/>
              </a:schemeClr>
            </a:duotone>
          </a:blip>
          <a:stretch>
            <a:fillRect/>
          </a:stretch>
        </p:blipFill>
        <p:spPr>
          <a:xfrm>
            <a:off x="6388608" y="4791456"/>
            <a:ext cx="2755392" cy="2066544"/>
          </a:xfrm>
          <a:prstGeom prst="rect">
            <a:avLst/>
          </a:prstGeom>
          <a:ln>
            <a:noFill/>
          </a:ln>
          <a:effectLst>
            <a:softEdge rad="112500"/>
          </a:effectLst>
        </p:spPr>
      </p:pic>
      <p:sp>
        <p:nvSpPr>
          <p:cNvPr id="4" name="TextBox 3"/>
          <p:cNvSpPr txBox="1"/>
          <p:nvPr/>
        </p:nvSpPr>
        <p:spPr>
          <a:xfrm>
            <a:off x="533400" y="685800"/>
            <a:ext cx="7620000" cy="3231654"/>
          </a:xfrm>
          <a:prstGeom prst="rect">
            <a:avLst/>
          </a:prstGeom>
          <a:noFill/>
        </p:spPr>
        <p:txBody>
          <a:bodyPr wrap="square" rtlCol="0">
            <a:spAutoFit/>
          </a:bodyPr>
          <a:lstStyle/>
          <a:p>
            <a:pPr marL="457200" indent="-457200">
              <a:lnSpc>
                <a:spcPct val="150000"/>
              </a:lnSpc>
              <a:buFont typeface="+mj-lt"/>
              <a:buAutoNum type="arabicPeriod"/>
            </a:pPr>
            <a:r>
              <a:rPr lang="en-US" sz="2400" b="1" u="sng" dirty="0">
                <a:solidFill>
                  <a:srgbClr val="0070C0"/>
                </a:solidFill>
                <a:latin typeface="Arial Narrow" pitchFamily="34" charset="0"/>
                <a:cs typeface="Arial" pitchFamily="34" charset="0"/>
              </a:rPr>
              <a:t>“Gossipers” / “Tattlers” KJV </a:t>
            </a:r>
            <a:r>
              <a:rPr lang="en-US" sz="2400" dirty="0">
                <a:solidFill>
                  <a:srgbClr val="0070C0"/>
                </a:solidFill>
                <a:latin typeface="Arial Narrow" pitchFamily="34" charset="0"/>
                <a:cs typeface="Arial" pitchFamily="34" charset="0"/>
              </a:rPr>
              <a:t>(v. 13)</a:t>
            </a:r>
          </a:p>
          <a:p>
            <a:pPr lvl="1">
              <a:buFont typeface="Wingdings" pitchFamily="2" charset="2"/>
              <a:buChar char="ü"/>
            </a:pPr>
            <a:r>
              <a:rPr lang="en-US" sz="2400" dirty="0">
                <a:solidFill>
                  <a:srgbClr val="0070C0"/>
                </a:solidFill>
                <a:latin typeface="Arial Narrow" pitchFamily="34" charset="0"/>
                <a:cs typeface="Arial" pitchFamily="34" charset="0"/>
              </a:rPr>
              <a:t> “</a:t>
            </a:r>
            <a:r>
              <a:rPr lang="en-US" sz="2400" dirty="0">
                <a:solidFill>
                  <a:srgbClr val="0070C0"/>
                </a:solidFill>
                <a:latin typeface="Arial Narrow" pitchFamily="34" charset="0"/>
              </a:rPr>
              <a:t>Literally, ‘overflowing;’ then overflowing with talk; </a:t>
            </a:r>
            <a:r>
              <a:rPr lang="en-US" sz="2400" dirty="0" err="1">
                <a:solidFill>
                  <a:srgbClr val="0070C0"/>
                </a:solidFill>
                <a:latin typeface="Arial Narrow" pitchFamily="34" charset="0"/>
              </a:rPr>
              <a:t>praters</a:t>
            </a:r>
            <a:r>
              <a:rPr lang="en-US" sz="2400" dirty="0">
                <a:solidFill>
                  <a:srgbClr val="0070C0"/>
                </a:solidFill>
                <a:latin typeface="Arial Narrow" pitchFamily="34" charset="0"/>
              </a:rPr>
              <a:t>, triflers. They would learn all the news; become acquainted with the secrets of families, and of course indulge in much idle and improper conversation. Our word ‘</a:t>
            </a:r>
            <a:r>
              <a:rPr lang="en-US" sz="2400" dirty="0" err="1">
                <a:solidFill>
                  <a:srgbClr val="0070C0"/>
                </a:solidFill>
                <a:latin typeface="Arial Narrow" pitchFamily="34" charset="0"/>
              </a:rPr>
              <a:t>gossippers</a:t>
            </a:r>
            <a:r>
              <a:rPr lang="en-US" sz="2400" dirty="0">
                <a:solidFill>
                  <a:srgbClr val="0070C0"/>
                </a:solidFill>
                <a:latin typeface="Arial Narrow" pitchFamily="34" charset="0"/>
              </a:rPr>
              <a:t>’ would accurately express the meaning here. The noun does not occur elsewhere in the New Testament. The verb occurs in John 3:10; rendered, ‘prating against.’” (Barnes)</a:t>
            </a:r>
            <a:endParaRPr lang="en-US" sz="2400" dirty="0">
              <a:solidFill>
                <a:srgbClr val="0070C0"/>
              </a:solidFill>
              <a:latin typeface="Arial Narrow" pitchFamily="34" charset="0"/>
              <a:cs typeface="Arial" pitchFamily="34" charset="0"/>
            </a:endParaRPr>
          </a:p>
        </p:txBody>
      </p:sp>
      <p:sp>
        <p:nvSpPr>
          <p:cNvPr id="6" name="TextBox 5"/>
          <p:cNvSpPr txBox="1"/>
          <p:nvPr/>
        </p:nvSpPr>
        <p:spPr>
          <a:xfrm>
            <a:off x="0" y="0"/>
            <a:ext cx="9144000" cy="523220"/>
          </a:xfrm>
          <a:prstGeom prst="rect">
            <a:avLst/>
          </a:prstGeom>
          <a:no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514350" indent="-514350" algn="ctr">
              <a:buFont typeface="+mj-lt"/>
              <a:buAutoNum type="alphaUcPeriod" startAt="4"/>
            </a:pPr>
            <a:r>
              <a:rPr lang="en-US" sz="2800" dirty="0">
                <a:solidFill>
                  <a:prstClr val="black"/>
                </a:solidFill>
                <a:latin typeface="Arial Narrow" pitchFamily="34" charset="0"/>
              </a:rPr>
              <a:t>Warn about gossip and busybodies (v. 13)</a:t>
            </a:r>
          </a:p>
        </p:txBody>
      </p:sp>
    </p:spTree>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2000"/>
                                        <p:tgtEl>
                                          <p:spTgt spid="4">
                                            <p:txEl>
                                              <p:pRg st="1" end="1"/>
                                            </p:txEl>
                                          </p:spTgt>
                                        </p:tgtEl>
                                      </p:cBhvr>
                                    </p:animEffect>
                                    <p:anim calcmode="lin" valueType="num">
                                      <p:cBhvr>
                                        <p:cTn id="8" dur="2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9" dur="1800" decel="100000" fill="hold"/>
                                        <p:tgtEl>
                                          <p:spTgt spid="4">
                                            <p:txEl>
                                              <p:pRg st="1" end="1"/>
                                            </p:txEl>
                                          </p:spTgt>
                                        </p:tgtEl>
                                        <p:attrNameLst>
                                          <p:attrName>ppt_y</p:attrName>
                                        </p:attrNameLst>
                                      </p:cBhvr>
                                      <p:tavLst>
                                        <p:tav tm="0">
                                          <p:val>
                                            <p:strVal val="#ppt_y+1"/>
                                          </p:val>
                                        </p:tav>
                                        <p:tav tm="100000">
                                          <p:val>
                                            <p:strVal val="#ppt_y-.03"/>
                                          </p:val>
                                        </p:tav>
                                      </p:tavLst>
                                    </p:anim>
                                    <p:anim calcmode="lin" valueType="num">
                                      <p:cBhvr>
                                        <p:cTn id="10" dur="200" accel="100000" fill="hold">
                                          <p:stCondLst>
                                            <p:cond delay="1800"/>
                                          </p:stCondLst>
                                        </p:cTn>
                                        <p:tgtEl>
                                          <p:spTgt spid="4">
                                            <p:txEl>
                                              <p:pRg st="1" end="1"/>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bldLvl="5"/>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teacher and class.jpg"/>
          <p:cNvPicPr>
            <a:picLocks noChangeAspect="1"/>
          </p:cNvPicPr>
          <p:nvPr/>
        </p:nvPicPr>
        <p:blipFill>
          <a:blip r:embed="rId2" cstate="print">
            <a:duotone>
              <a:prstClr val="black"/>
              <a:schemeClr val="accent1">
                <a:tint val="45000"/>
                <a:satMod val="400000"/>
              </a:schemeClr>
            </a:duotone>
          </a:blip>
          <a:stretch>
            <a:fillRect/>
          </a:stretch>
        </p:blipFill>
        <p:spPr>
          <a:xfrm>
            <a:off x="6388608" y="4791456"/>
            <a:ext cx="2755392" cy="2066544"/>
          </a:xfrm>
          <a:prstGeom prst="rect">
            <a:avLst/>
          </a:prstGeom>
          <a:ln>
            <a:noFill/>
          </a:ln>
          <a:effectLst>
            <a:softEdge rad="112500"/>
          </a:effectLst>
        </p:spPr>
      </p:pic>
      <p:sp>
        <p:nvSpPr>
          <p:cNvPr id="4" name="TextBox 3"/>
          <p:cNvSpPr txBox="1"/>
          <p:nvPr/>
        </p:nvSpPr>
        <p:spPr>
          <a:xfrm>
            <a:off x="533400" y="685800"/>
            <a:ext cx="7620000" cy="3785652"/>
          </a:xfrm>
          <a:prstGeom prst="rect">
            <a:avLst/>
          </a:prstGeom>
          <a:noFill/>
        </p:spPr>
        <p:txBody>
          <a:bodyPr wrap="square" rtlCol="0">
            <a:spAutoFit/>
          </a:bodyPr>
          <a:lstStyle/>
          <a:p>
            <a:pPr marL="457200" indent="-457200">
              <a:lnSpc>
                <a:spcPct val="150000"/>
              </a:lnSpc>
              <a:buFont typeface="+mj-lt"/>
              <a:buAutoNum type="arabicPeriod"/>
            </a:pPr>
            <a:r>
              <a:rPr lang="en-US" sz="2400" b="1" u="sng" dirty="0">
                <a:solidFill>
                  <a:srgbClr val="0070C0"/>
                </a:solidFill>
                <a:latin typeface="Arial Narrow" pitchFamily="34" charset="0"/>
                <a:cs typeface="Arial" pitchFamily="34" charset="0"/>
              </a:rPr>
              <a:t>“Gossipers” / “Tattlers” KJV </a:t>
            </a:r>
            <a:r>
              <a:rPr lang="en-US" sz="2400" dirty="0">
                <a:solidFill>
                  <a:srgbClr val="0070C0"/>
                </a:solidFill>
                <a:latin typeface="Arial Narrow" pitchFamily="34" charset="0"/>
                <a:cs typeface="Arial" pitchFamily="34" charset="0"/>
              </a:rPr>
              <a:t>(v. 13)</a:t>
            </a:r>
          </a:p>
          <a:p>
            <a:pPr marL="457200" indent="-457200">
              <a:lnSpc>
                <a:spcPct val="150000"/>
              </a:lnSpc>
              <a:buFont typeface="+mj-lt"/>
              <a:buAutoNum type="arabicPeriod"/>
            </a:pPr>
            <a:r>
              <a:rPr lang="en-US" sz="2400" b="1" u="sng" dirty="0">
                <a:solidFill>
                  <a:srgbClr val="0070C0"/>
                </a:solidFill>
                <a:latin typeface="Arial Narrow" pitchFamily="34" charset="0"/>
                <a:cs typeface="Arial" pitchFamily="34" charset="0"/>
              </a:rPr>
              <a:t>“Busybodies” </a:t>
            </a:r>
            <a:r>
              <a:rPr lang="en-US" sz="2400" dirty="0">
                <a:solidFill>
                  <a:srgbClr val="0070C0"/>
                </a:solidFill>
                <a:latin typeface="Arial Narrow" pitchFamily="34" charset="0"/>
                <a:cs typeface="Arial" pitchFamily="34" charset="0"/>
              </a:rPr>
              <a:t>(v. 13)</a:t>
            </a:r>
          </a:p>
          <a:p>
            <a:pPr lvl="1">
              <a:buFont typeface="Wingdings" pitchFamily="2" charset="2"/>
              <a:buChar char="ü"/>
            </a:pPr>
            <a:r>
              <a:rPr lang="en-US" sz="2400" dirty="0">
                <a:solidFill>
                  <a:srgbClr val="0070C0"/>
                </a:solidFill>
                <a:latin typeface="Arial Narrow" pitchFamily="34" charset="0"/>
                <a:cs typeface="Arial" pitchFamily="34" charset="0"/>
              </a:rPr>
              <a:t> “</a:t>
            </a:r>
            <a:r>
              <a:rPr lang="en-US" sz="2400" dirty="0">
                <a:solidFill>
                  <a:srgbClr val="0070C0"/>
                </a:solidFill>
                <a:latin typeface="Arial Narrow" pitchFamily="34" charset="0"/>
              </a:rPr>
              <a:t>The word means, probably, ‘working all round, overdoing,’ and then ‘an intermeddler.’ Persons who have nothing to do of their own, commonly find employment by interesting themselves in the affairs of their neighbors. No one likes to be wholly idle, and if anyone is not found doing what he ought to do, he will commonly be found engaged in doing what he ought not.” (Barnes)</a:t>
            </a:r>
            <a:endParaRPr lang="en-US" sz="2400" dirty="0">
              <a:solidFill>
                <a:srgbClr val="0070C0"/>
              </a:solidFill>
              <a:latin typeface="Arial Narrow" pitchFamily="34" charset="0"/>
              <a:cs typeface="Arial" pitchFamily="34" charset="0"/>
            </a:endParaRPr>
          </a:p>
        </p:txBody>
      </p:sp>
      <p:sp>
        <p:nvSpPr>
          <p:cNvPr id="6" name="TextBox 5"/>
          <p:cNvSpPr txBox="1"/>
          <p:nvPr/>
        </p:nvSpPr>
        <p:spPr>
          <a:xfrm>
            <a:off x="0" y="0"/>
            <a:ext cx="9144000" cy="523220"/>
          </a:xfrm>
          <a:prstGeom prst="rect">
            <a:avLst/>
          </a:prstGeom>
          <a:no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514350" indent="-514350" algn="ctr">
              <a:buFont typeface="+mj-lt"/>
              <a:buAutoNum type="alphaUcPeriod" startAt="4"/>
            </a:pPr>
            <a:r>
              <a:rPr lang="en-US" sz="2800" dirty="0">
                <a:solidFill>
                  <a:prstClr val="black"/>
                </a:solidFill>
                <a:latin typeface="Arial Narrow" pitchFamily="34" charset="0"/>
              </a:rPr>
              <a:t>Warn about gossip and busybodies (v. 13)</a:t>
            </a:r>
          </a:p>
        </p:txBody>
      </p:sp>
    </p:spTree>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Effect transition="in" filter="fade">
                                      <p:cBhvr>
                                        <p:cTn id="7" dur="2000"/>
                                        <p:tgtEl>
                                          <p:spTgt spid="4">
                                            <p:txEl>
                                              <p:pRg st="2" end="2"/>
                                            </p:txEl>
                                          </p:spTgt>
                                        </p:tgtEl>
                                      </p:cBhvr>
                                    </p:animEffect>
                                    <p:anim calcmode="lin" valueType="num">
                                      <p:cBhvr>
                                        <p:cTn id="8" dur="2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9" dur="1800" decel="100000" fill="hold"/>
                                        <p:tgtEl>
                                          <p:spTgt spid="4">
                                            <p:txEl>
                                              <p:pRg st="2" end="2"/>
                                            </p:txEl>
                                          </p:spTgt>
                                        </p:tgtEl>
                                        <p:attrNameLst>
                                          <p:attrName>ppt_y</p:attrName>
                                        </p:attrNameLst>
                                      </p:cBhvr>
                                      <p:tavLst>
                                        <p:tav tm="0">
                                          <p:val>
                                            <p:strVal val="#ppt_y+1"/>
                                          </p:val>
                                        </p:tav>
                                        <p:tav tm="100000">
                                          <p:val>
                                            <p:strVal val="#ppt_y-.03"/>
                                          </p:val>
                                        </p:tav>
                                      </p:tavLst>
                                    </p:anim>
                                    <p:anim calcmode="lin" valueType="num">
                                      <p:cBhvr>
                                        <p:cTn id="10" dur="200" accel="100000" fill="hold">
                                          <p:stCondLst>
                                            <p:cond delay="1800"/>
                                          </p:stCondLst>
                                        </p:cTn>
                                        <p:tgtEl>
                                          <p:spTgt spid="4">
                                            <p:txEl>
                                              <p:pRg st="2" end="2"/>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bldLvl="5"/>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teacher and class.jpg"/>
          <p:cNvPicPr>
            <a:picLocks noChangeAspect="1"/>
          </p:cNvPicPr>
          <p:nvPr/>
        </p:nvPicPr>
        <p:blipFill>
          <a:blip r:embed="rId2" cstate="print">
            <a:duotone>
              <a:prstClr val="black"/>
              <a:schemeClr val="accent1">
                <a:tint val="45000"/>
                <a:satMod val="400000"/>
              </a:schemeClr>
            </a:duotone>
          </a:blip>
          <a:stretch>
            <a:fillRect/>
          </a:stretch>
        </p:blipFill>
        <p:spPr>
          <a:xfrm>
            <a:off x="6388608" y="4791456"/>
            <a:ext cx="2755392" cy="2066544"/>
          </a:xfrm>
          <a:prstGeom prst="rect">
            <a:avLst/>
          </a:prstGeom>
          <a:ln>
            <a:noFill/>
          </a:ln>
          <a:effectLst>
            <a:softEdge rad="112500"/>
          </a:effectLst>
        </p:spPr>
      </p:pic>
      <p:sp>
        <p:nvSpPr>
          <p:cNvPr id="4" name="TextBox 3"/>
          <p:cNvSpPr txBox="1"/>
          <p:nvPr/>
        </p:nvSpPr>
        <p:spPr>
          <a:xfrm>
            <a:off x="533400" y="685800"/>
            <a:ext cx="7620000" cy="2492990"/>
          </a:xfrm>
          <a:prstGeom prst="rect">
            <a:avLst/>
          </a:prstGeom>
          <a:noFill/>
        </p:spPr>
        <p:txBody>
          <a:bodyPr wrap="square" rtlCol="0">
            <a:spAutoFit/>
          </a:bodyPr>
          <a:lstStyle/>
          <a:p>
            <a:pPr marL="457200" indent="-457200">
              <a:lnSpc>
                <a:spcPct val="150000"/>
              </a:lnSpc>
              <a:buFont typeface="+mj-lt"/>
              <a:buAutoNum type="arabicPeriod"/>
            </a:pPr>
            <a:r>
              <a:rPr lang="en-US" sz="2400" b="1" u="sng" dirty="0">
                <a:solidFill>
                  <a:srgbClr val="0070C0"/>
                </a:solidFill>
                <a:latin typeface="Arial Narrow" pitchFamily="34" charset="0"/>
                <a:cs typeface="Arial" pitchFamily="34" charset="0"/>
              </a:rPr>
              <a:t>“Gossipers” / “Tattlers” KJV </a:t>
            </a:r>
            <a:r>
              <a:rPr lang="en-US" sz="2400" dirty="0">
                <a:solidFill>
                  <a:srgbClr val="0070C0"/>
                </a:solidFill>
                <a:latin typeface="Arial Narrow" pitchFamily="34" charset="0"/>
                <a:cs typeface="Arial" pitchFamily="34" charset="0"/>
              </a:rPr>
              <a:t>(v. 13)</a:t>
            </a:r>
          </a:p>
          <a:p>
            <a:pPr marL="457200" indent="-457200">
              <a:lnSpc>
                <a:spcPct val="150000"/>
              </a:lnSpc>
              <a:buFont typeface="+mj-lt"/>
              <a:buAutoNum type="arabicPeriod"/>
            </a:pPr>
            <a:r>
              <a:rPr lang="en-US" sz="2400" b="1" u="sng" dirty="0">
                <a:solidFill>
                  <a:srgbClr val="0070C0"/>
                </a:solidFill>
                <a:latin typeface="Arial Narrow" pitchFamily="34" charset="0"/>
                <a:cs typeface="Arial" pitchFamily="34" charset="0"/>
              </a:rPr>
              <a:t>“Busybodies” </a:t>
            </a:r>
            <a:r>
              <a:rPr lang="en-US" sz="2400" dirty="0">
                <a:solidFill>
                  <a:srgbClr val="0070C0"/>
                </a:solidFill>
                <a:latin typeface="Arial Narrow" pitchFamily="34" charset="0"/>
                <a:cs typeface="Arial" pitchFamily="34" charset="0"/>
              </a:rPr>
              <a:t>(v. 13)</a:t>
            </a:r>
          </a:p>
          <a:p>
            <a:pPr marL="457200" indent="-457200">
              <a:lnSpc>
                <a:spcPct val="150000"/>
              </a:lnSpc>
              <a:buFont typeface="+mj-lt"/>
              <a:buAutoNum type="arabicPeriod"/>
            </a:pPr>
            <a:r>
              <a:rPr lang="en-US" sz="2400" b="1" u="sng" dirty="0">
                <a:solidFill>
                  <a:srgbClr val="0070C0"/>
                </a:solidFill>
                <a:latin typeface="Arial Narrow" pitchFamily="34" charset="0"/>
                <a:cs typeface="Arial" pitchFamily="34" charset="0"/>
              </a:rPr>
              <a:t>Ought mind our own business </a:t>
            </a:r>
            <a:r>
              <a:rPr lang="en-US" sz="2400" dirty="0">
                <a:solidFill>
                  <a:srgbClr val="0070C0"/>
                </a:solidFill>
                <a:latin typeface="Arial Narrow" pitchFamily="34" charset="0"/>
                <a:cs typeface="Arial" pitchFamily="34" charset="0"/>
              </a:rPr>
              <a:t>(1 Thess. 4:11)</a:t>
            </a:r>
          </a:p>
          <a:p>
            <a:pPr lvl="1">
              <a:buFont typeface="Wingdings" pitchFamily="2" charset="2"/>
              <a:buChar char="ü"/>
            </a:pPr>
            <a:r>
              <a:rPr lang="en-US" sz="2400" dirty="0">
                <a:solidFill>
                  <a:srgbClr val="0070C0"/>
                </a:solidFill>
                <a:latin typeface="Arial Narrow" pitchFamily="34" charset="0"/>
                <a:cs typeface="Arial" pitchFamily="34" charset="0"/>
              </a:rPr>
              <a:t> Solve a lot of relationship problems</a:t>
            </a:r>
          </a:p>
          <a:p>
            <a:pPr lvl="1">
              <a:buFont typeface="Wingdings" pitchFamily="2" charset="2"/>
              <a:buChar char="ü"/>
            </a:pPr>
            <a:r>
              <a:rPr lang="en-US" sz="2400" dirty="0">
                <a:solidFill>
                  <a:srgbClr val="0070C0"/>
                </a:solidFill>
                <a:latin typeface="Arial Narrow" pitchFamily="34" charset="0"/>
                <a:cs typeface="Arial" pitchFamily="34" charset="0"/>
              </a:rPr>
              <a:t> Solve a lot of church problems</a:t>
            </a:r>
          </a:p>
        </p:txBody>
      </p:sp>
      <p:sp>
        <p:nvSpPr>
          <p:cNvPr id="6" name="TextBox 5"/>
          <p:cNvSpPr txBox="1"/>
          <p:nvPr/>
        </p:nvSpPr>
        <p:spPr>
          <a:xfrm>
            <a:off x="0" y="0"/>
            <a:ext cx="9144000" cy="523220"/>
          </a:xfrm>
          <a:prstGeom prst="rect">
            <a:avLst/>
          </a:prstGeom>
          <a:no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514350" indent="-514350" algn="ctr">
              <a:buFont typeface="+mj-lt"/>
              <a:buAutoNum type="alphaUcPeriod" startAt="4"/>
            </a:pPr>
            <a:r>
              <a:rPr lang="en-US" sz="2800" dirty="0">
                <a:solidFill>
                  <a:prstClr val="black"/>
                </a:solidFill>
                <a:latin typeface="Arial Narrow" pitchFamily="34" charset="0"/>
              </a:rPr>
              <a:t>Warn about gossip and busybodies (v. 13)</a:t>
            </a:r>
          </a:p>
        </p:txBody>
      </p:sp>
    </p:spTree>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4">
                                            <p:txEl>
                                              <p:pRg st="3" end="3"/>
                                            </p:txEl>
                                          </p:spTgt>
                                        </p:tgtEl>
                                        <p:attrNameLst>
                                          <p:attrName>style.visibility</p:attrName>
                                        </p:attrNameLst>
                                      </p:cBhvr>
                                      <p:to>
                                        <p:strVal val="visible"/>
                                      </p:to>
                                    </p:set>
                                    <p:animEffect transition="in" filter="fade">
                                      <p:cBhvr>
                                        <p:cTn id="7" dur="2000"/>
                                        <p:tgtEl>
                                          <p:spTgt spid="4">
                                            <p:txEl>
                                              <p:pRg st="3" end="3"/>
                                            </p:txEl>
                                          </p:spTgt>
                                        </p:tgtEl>
                                      </p:cBhvr>
                                    </p:animEffect>
                                    <p:anim calcmode="lin" valueType="num">
                                      <p:cBhvr>
                                        <p:cTn id="8" dur="2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9" dur="1800" decel="100000" fill="hold"/>
                                        <p:tgtEl>
                                          <p:spTgt spid="4">
                                            <p:txEl>
                                              <p:pRg st="3" end="3"/>
                                            </p:txEl>
                                          </p:spTgt>
                                        </p:tgtEl>
                                        <p:attrNameLst>
                                          <p:attrName>ppt_y</p:attrName>
                                        </p:attrNameLst>
                                      </p:cBhvr>
                                      <p:tavLst>
                                        <p:tav tm="0">
                                          <p:val>
                                            <p:strVal val="#ppt_y+1"/>
                                          </p:val>
                                        </p:tav>
                                        <p:tav tm="100000">
                                          <p:val>
                                            <p:strVal val="#ppt_y-.03"/>
                                          </p:val>
                                        </p:tav>
                                      </p:tavLst>
                                    </p:anim>
                                    <p:anim calcmode="lin" valueType="num">
                                      <p:cBhvr>
                                        <p:cTn id="10" dur="200" accel="100000" fill="hold">
                                          <p:stCondLst>
                                            <p:cond delay="1800"/>
                                          </p:stCondLst>
                                        </p:cTn>
                                        <p:tgtEl>
                                          <p:spTgt spid="4">
                                            <p:txEl>
                                              <p:pRg st="3" end="3"/>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4">
                                            <p:txEl>
                                              <p:pRg st="4" end="4"/>
                                            </p:txEl>
                                          </p:spTgt>
                                        </p:tgtEl>
                                        <p:attrNameLst>
                                          <p:attrName>style.visibility</p:attrName>
                                        </p:attrNameLst>
                                      </p:cBhvr>
                                      <p:to>
                                        <p:strVal val="visible"/>
                                      </p:to>
                                    </p:set>
                                    <p:animEffect transition="in" filter="fade">
                                      <p:cBhvr>
                                        <p:cTn id="15" dur="2000"/>
                                        <p:tgtEl>
                                          <p:spTgt spid="4">
                                            <p:txEl>
                                              <p:pRg st="4" end="4"/>
                                            </p:txEl>
                                          </p:spTgt>
                                        </p:tgtEl>
                                      </p:cBhvr>
                                    </p:animEffect>
                                    <p:anim calcmode="lin" valueType="num">
                                      <p:cBhvr>
                                        <p:cTn id="16" dur="2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17" dur="1800" decel="100000" fill="hold"/>
                                        <p:tgtEl>
                                          <p:spTgt spid="4">
                                            <p:txEl>
                                              <p:pRg st="4" end="4"/>
                                            </p:txEl>
                                          </p:spTgt>
                                        </p:tgtEl>
                                        <p:attrNameLst>
                                          <p:attrName>ppt_y</p:attrName>
                                        </p:attrNameLst>
                                      </p:cBhvr>
                                      <p:tavLst>
                                        <p:tav tm="0">
                                          <p:val>
                                            <p:strVal val="#ppt_y+1"/>
                                          </p:val>
                                        </p:tav>
                                        <p:tav tm="100000">
                                          <p:val>
                                            <p:strVal val="#ppt_y-.03"/>
                                          </p:val>
                                        </p:tav>
                                      </p:tavLst>
                                    </p:anim>
                                    <p:anim calcmode="lin" valueType="num">
                                      <p:cBhvr>
                                        <p:cTn id="18" dur="200" accel="100000" fill="hold">
                                          <p:stCondLst>
                                            <p:cond delay="1800"/>
                                          </p:stCondLst>
                                        </p:cTn>
                                        <p:tgtEl>
                                          <p:spTgt spid="4">
                                            <p:txEl>
                                              <p:pRg st="4" end="4"/>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bldLvl="5"/>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evel 1"/>
          <p:cNvSpPr/>
          <p:nvPr/>
        </p:nvSpPr>
        <p:spPr>
          <a:xfrm>
            <a:off x="1600200" y="304800"/>
            <a:ext cx="5943600" cy="838200"/>
          </a:xfrm>
          <a:prstGeom prst="bevel">
            <a:avLst/>
          </a:prstGeom>
          <a:solidFill>
            <a:schemeClr val="accent3">
              <a:lumMod val="50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2"/>
            </a:pPr>
            <a:r>
              <a:rPr lang="en-US" sz="2800" dirty="0">
                <a:solidFill>
                  <a:srgbClr val="9BBB59">
                    <a:lumMod val="20000"/>
                    <a:lumOff val="80000"/>
                  </a:srgbClr>
                </a:solidFill>
                <a:effectLst>
                  <a:outerShdw blurRad="38100" dist="38100" dir="2700000" algn="tl">
                    <a:srgbClr val="000000">
                      <a:alpha val="43137"/>
                    </a:srgbClr>
                  </a:outerShdw>
                </a:effectLst>
                <a:latin typeface="Kristen ITC" pitchFamily="66" charset="0"/>
              </a:rPr>
              <a:t>Instructions on Teaching</a:t>
            </a:r>
          </a:p>
        </p:txBody>
      </p:sp>
      <p:sp>
        <p:nvSpPr>
          <p:cNvPr id="5" name="TextBox 4"/>
          <p:cNvSpPr txBox="1"/>
          <p:nvPr/>
        </p:nvSpPr>
        <p:spPr>
          <a:xfrm>
            <a:off x="762000" y="1600200"/>
            <a:ext cx="8610600" cy="2246769"/>
          </a:xfrm>
          <a:prstGeom prst="rect">
            <a:avLst/>
          </a:prstGeom>
          <a:noFill/>
        </p:spPr>
        <p:txBody>
          <a:bodyPr wrap="square" rtlCol="0">
            <a:spAutoFit/>
          </a:bodyPr>
          <a:lstStyle/>
          <a:p>
            <a:pPr marL="514350" indent="-514350">
              <a:buFont typeface="+mj-lt"/>
              <a:buAutoNum type="alphaUcPeriod"/>
            </a:pPr>
            <a:r>
              <a:rPr lang="en-US" sz="2800" dirty="0">
                <a:solidFill>
                  <a:prstClr val="black"/>
                </a:solidFill>
                <a:latin typeface="Arial Narrow" pitchFamily="34" charset="0"/>
              </a:rPr>
              <a:t>Treat others with respect (vv. 1-2)</a:t>
            </a:r>
          </a:p>
          <a:p>
            <a:pPr marL="514350" indent="-514350">
              <a:buFont typeface="+mj-lt"/>
              <a:buAutoNum type="alphaUcPeriod"/>
            </a:pPr>
            <a:r>
              <a:rPr lang="en-US" sz="2800" dirty="0">
                <a:solidFill>
                  <a:prstClr val="black"/>
                </a:solidFill>
                <a:latin typeface="Arial Narrow" pitchFamily="34" charset="0"/>
              </a:rPr>
              <a:t>Teach about benevolence (vv. 3-16)</a:t>
            </a:r>
          </a:p>
          <a:p>
            <a:pPr marL="514350" indent="-514350">
              <a:buFont typeface="+mj-lt"/>
              <a:buAutoNum type="alphaUcPeriod"/>
            </a:pPr>
            <a:r>
              <a:rPr lang="en-US" sz="2800" dirty="0">
                <a:solidFill>
                  <a:prstClr val="black"/>
                </a:solidFill>
                <a:latin typeface="Arial Narrow" pitchFamily="34" charset="0"/>
              </a:rPr>
              <a:t>Teach about contrasting lifestyles (vv. 5-6)</a:t>
            </a:r>
          </a:p>
          <a:p>
            <a:pPr marL="514350" indent="-514350">
              <a:buFont typeface="+mj-lt"/>
              <a:buAutoNum type="alphaUcPeriod"/>
            </a:pPr>
            <a:r>
              <a:rPr lang="en-US" sz="2800" dirty="0">
                <a:solidFill>
                  <a:prstClr val="black"/>
                </a:solidFill>
                <a:latin typeface="Arial Narrow" pitchFamily="34" charset="0"/>
              </a:rPr>
              <a:t>Warn about gossip and busybodies (v. 13)</a:t>
            </a:r>
          </a:p>
          <a:p>
            <a:pPr marL="514350" indent="-514350">
              <a:buFont typeface="+mj-lt"/>
              <a:buAutoNum type="alphaUcPeriod"/>
            </a:pPr>
            <a:r>
              <a:rPr lang="en-US" sz="2800" dirty="0">
                <a:solidFill>
                  <a:prstClr val="black"/>
                </a:solidFill>
                <a:latin typeface="Arial Narrow" pitchFamily="34" charset="0"/>
              </a:rPr>
              <a:t>Teach about family responsibilities (v. 14)</a:t>
            </a:r>
          </a:p>
        </p:txBody>
      </p:sp>
    </p:spTree>
  </p:cSld>
  <p:clrMapOvr>
    <a:masterClrMapping/>
  </p:clrMapOvr>
  <p:transition spd="slow">
    <p:split orient="vert"/>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teacher and class.jpg"/>
          <p:cNvPicPr>
            <a:picLocks noChangeAspect="1"/>
          </p:cNvPicPr>
          <p:nvPr/>
        </p:nvPicPr>
        <p:blipFill>
          <a:blip r:embed="rId2" cstate="print">
            <a:duotone>
              <a:prstClr val="black"/>
              <a:schemeClr val="accent1">
                <a:tint val="45000"/>
                <a:satMod val="400000"/>
              </a:schemeClr>
            </a:duotone>
          </a:blip>
          <a:stretch>
            <a:fillRect/>
          </a:stretch>
        </p:blipFill>
        <p:spPr>
          <a:xfrm>
            <a:off x="6388608" y="4791456"/>
            <a:ext cx="2755392" cy="2066544"/>
          </a:xfrm>
          <a:prstGeom prst="rect">
            <a:avLst/>
          </a:prstGeom>
          <a:ln>
            <a:noFill/>
          </a:ln>
          <a:effectLst>
            <a:softEdge rad="112500"/>
          </a:effectLst>
        </p:spPr>
      </p:pic>
      <p:sp>
        <p:nvSpPr>
          <p:cNvPr id="4" name="TextBox 3"/>
          <p:cNvSpPr txBox="1"/>
          <p:nvPr/>
        </p:nvSpPr>
        <p:spPr>
          <a:xfrm>
            <a:off x="533400" y="685800"/>
            <a:ext cx="7620000" cy="2123658"/>
          </a:xfrm>
          <a:prstGeom prst="rect">
            <a:avLst/>
          </a:prstGeom>
          <a:noFill/>
        </p:spPr>
        <p:txBody>
          <a:bodyPr wrap="square" rtlCol="0">
            <a:spAutoFit/>
          </a:bodyPr>
          <a:lstStyle/>
          <a:p>
            <a:pPr marL="457200" indent="-457200">
              <a:lnSpc>
                <a:spcPct val="150000"/>
              </a:lnSpc>
              <a:buFont typeface="+mj-lt"/>
              <a:buAutoNum type="arabicPeriod"/>
            </a:pPr>
            <a:r>
              <a:rPr lang="en-US" sz="2400" b="1" u="sng" dirty="0">
                <a:solidFill>
                  <a:srgbClr val="0070C0"/>
                </a:solidFill>
                <a:latin typeface="Arial Narrow" pitchFamily="34" charset="0"/>
                <a:cs typeface="Arial" pitchFamily="34" charset="0"/>
              </a:rPr>
              <a:t>Marry</a:t>
            </a:r>
            <a:r>
              <a:rPr lang="en-US" sz="2400" b="1" dirty="0">
                <a:solidFill>
                  <a:srgbClr val="0070C0"/>
                </a:solidFill>
                <a:latin typeface="Arial Narrow" pitchFamily="34" charset="0"/>
                <a:cs typeface="Arial" pitchFamily="34" charset="0"/>
              </a:rPr>
              <a:t> </a:t>
            </a:r>
            <a:r>
              <a:rPr lang="en-US" sz="2400" dirty="0">
                <a:solidFill>
                  <a:srgbClr val="0070C0"/>
                </a:solidFill>
                <a:latin typeface="Arial Narrow" pitchFamily="34" charset="0"/>
                <a:cs typeface="Arial" pitchFamily="34" charset="0"/>
              </a:rPr>
              <a:t>(v. 14)</a:t>
            </a:r>
          </a:p>
          <a:p>
            <a:pPr lvl="1">
              <a:buFont typeface="Wingdings" pitchFamily="2" charset="2"/>
              <a:buChar char="ü"/>
            </a:pPr>
            <a:r>
              <a:rPr lang="en-US" sz="2400" dirty="0">
                <a:solidFill>
                  <a:srgbClr val="0070C0"/>
                </a:solidFill>
                <a:latin typeface="Arial Narrow" pitchFamily="34" charset="0"/>
                <a:cs typeface="Arial" pitchFamily="34" charset="0"/>
              </a:rPr>
              <a:t> Instruction for younger widows</a:t>
            </a:r>
          </a:p>
          <a:p>
            <a:pPr lvl="1">
              <a:buFont typeface="Wingdings" pitchFamily="2" charset="2"/>
              <a:buChar char="ü"/>
            </a:pPr>
            <a:r>
              <a:rPr lang="en-US" sz="2400" dirty="0">
                <a:solidFill>
                  <a:srgbClr val="0070C0"/>
                </a:solidFill>
                <a:latin typeface="Arial Narrow" pitchFamily="34" charset="0"/>
                <a:cs typeface="Arial" pitchFamily="34" charset="0"/>
              </a:rPr>
              <a:t> Answer to the problem of v. 13</a:t>
            </a:r>
          </a:p>
          <a:p>
            <a:pPr lvl="1">
              <a:buFont typeface="Wingdings" pitchFamily="2" charset="2"/>
              <a:buChar char="ü"/>
            </a:pPr>
            <a:r>
              <a:rPr lang="en-US" sz="2400" dirty="0">
                <a:solidFill>
                  <a:srgbClr val="0070C0"/>
                </a:solidFill>
                <a:latin typeface="Arial Narrow" pitchFamily="34" charset="0"/>
                <a:cs typeface="Arial" pitchFamily="34" charset="0"/>
              </a:rPr>
              <a:t> Instead of being taken into the number – husband to take care of her.</a:t>
            </a:r>
          </a:p>
        </p:txBody>
      </p:sp>
      <p:sp>
        <p:nvSpPr>
          <p:cNvPr id="5" name="TextBox 4"/>
          <p:cNvSpPr txBox="1"/>
          <p:nvPr/>
        </p:nvSpPr>
        <p:spPr>
          <a:xfrm>
            <a:off x="0" y="0"/>
            <a:ext cx="9144000" cy="523220"/>
          </a:xfrm>
          <a:prstGeom prst="rect">
            <a:avLst/>
          </a:prstGeom>
          <a:no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514350" indent="-514350" algn="ctr">
              <a:buFont typeface="+mj-lt"/>
              <a:buAutoNum type="alphaUcPeriod" startAt="5"/>
            </a:pPr>
            <a:r>
              <a:rPr lang="en-US" sz="2800" dirty="0">
                <a:solidFill>
                  <a:prstClr val="black"/>
                </a:solidFill>
                <a:latin typeface="Arial Narrow" pitchFamily="34" charset="0"/>
              </a:rPr>
              <a:t>Teach about family responsibilities (v. 14)</a:t>
            </a:r>
          </a:p>
        </p:txBody>
      </p:sp>
    </p:spTree>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2000"/>
                                        <p:tgtEl>
                                          <p:spTgt spid="4">
                                            <p:txEl>
                                              <p:pRg st="1" end="1"/>
                                            </p:txEl>
                                          </p:spTgt>
                                        </p:tgtEl>
                                      </p:cBhvr>
                                    </p:animEffect>
                                    <p:anim calcmode="lin" valueType="num">
                                      <p:cBhvr>
                                        <p:cTn id="8" dur="2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9" dur="1800" decel="100000" fill="hold"/>
                                        <p:tgtEl>
                                          <p:spTgt spid="4">
                                            <p:txEl>
                                              <p:pRg st="1" end="1"/>
                                            </p:txEl>
                                          </p:spTgt>
                                        </p:tgtEl>
                                        <p:attrNameLst>
                                          <p:attrName>ppt_y</p:attrName>
                                        </p:attrNameLst>
                                      </p:cBhvr>
                                      <p:tavLst>
                                        <p:tav tm="0">
                                          <p:val>
                                            <p:strVal val="#ppt_y+1"/>
                                          </p:val>
                                        </p:tav>
                                        <p:tav tm="100000">
                                          <p:val>
                                            <p:strVal val="#ppt_y-.03"/>
                                          </p:val>
                                        </p:tav>
                                      </p:tavLst>
                                    </p:anim>
                                    <p:anim calcmode="lin" valueType="num">
                                      <p:cBhvr>
                                        <p:cTn id="10" dur="200" accel="100000" fill="hold">
                                          <p:stCondLst>
                                            <p:cond delay="1800"/>
                                          </p:stCondLst>
                                        </p:cTn>
                                        <p:tgtEl>
                                          <p:spTgt spid="4">
                                            <p:txEl>
                                              <p:pRg st="1" end="1"/>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animEffect transition="in" filter="fade">
                                      <p:cBhvr>
                                        <p:cTn id="15" dur="2000"/>
                                        <p:tgtEl>
                                          <p:spTgt spid="4">
                                            <p:txEl>
                                              <p:pRg st="2" end="2"/>
                                            </p:txEl>
                                          </p:spTgt>
                                        </p:tgtEl>
                                      </p:cBhvr>
                                    </p:animEffect>
                                    <p:anim calcmode="lin" valueType="num">
                                      <p:cBhvr>
                                        <p:cTn id="16" dur="2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17" dur="1800" decel="100000" fill="hold"/>
                                        <p:tgtEl>
                                          <p:spTgt spid="4">
                                            <p:txEl>
                                              <p:pRg st="2" end="2"/>
                                            </p:txEl>
                                          </p:spTgt>
                                        </p:tgtEl>
                                        <p:attrNameLst>
                                          <p:attrName>ppt_y</p:attrName>
                                        </p:attrNameLst>
                                      </p:cBhvr>
                                      <p:tavLst>
                                        <p:tav tm="0">
                                          <p:val>
                                            <p:strVal val="#ppt_y+1"/>
                                          </p:val>
                                        </p:tav>
                                        <p:tav tm="100000">
                                          <p:val>
                                            <p:strVal val="#ppt_y-.03"/>
                                          </p:val>
                                        </p:tav>
                                      </p:tavLst>
                                    </p:anim>
                                    <p:anim calcmode="lin" valueType="num">
                                      <p:cBhvr>
                                        <p:cTn id="18" dur="200" accel="100000" fill="hold">
                                          <p:stCondLst>
                                            <p:cond delay="1800"/>
                                          </p:stCondLst>
                                        </p:cTn>
                                        <p:tgtEl>
                                          <p:spTgt spid="4">
                                            <p:txEl>
                                              <p:pRg st="2" end="2"/>
                                            </p:txEl>
                                          </p:spTgt>
                                        </p:tgtEl>
                                        <p:attrNameLst>
                                          <p:attrName>ppt_y</p:attrName>
                                        </p:attrNameLst>
                                      </p:cBhvr>
                                      <p:tavLst>
                                        <p:tav tm="0">
                                          <p:val>
                                            <p:strVal val="#ppt_y-.03"/>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37" presetClass="entr" presetSubtype="0" fill="hold" grpId="0" nodeType="clickEffect">
                                  <p:stCondLst>
                                    <p:cond delay="0"/>
                                  </p:stCondLst>
                                  <p:childTnLst>
                                    <p:set>
                                      <p:cBhvr>
                                        <p:cTn id="22" dur="1" fill="hold">
                                          <p:stCondLst>
                                            <p:cond delay="0"/>
                                          </p:stCondLst>
                                        </p:cTn>
                                        <p:tgtEl>
                                          <p:spTgt spid="4">
                                            <p:txEl>
                                              <p:pRg st="3" end="3"/>
                                            </p:txEl>
                                          </p:spTgt>
                                        </p:tgtEl>
                                        <p:attrNameLst>
                                          <p:attrName>style.visibility</p:attrName>
                                        </p:attrNameLst>
                                      </p:cBhvr>
                                      <p:to>
                                        <p:strVal val="visible"/>
                                      </p:to>
                                    </p:set>
                                    <p:animEffect transition="in" filter="fade">
                                      <p:cBhvr>
                                        <p:cTn id="23" dur="2000"/>
                                        <p:tgtEl>
                                          <p:spTgt spid="4">
                                            <p:txEl>
                                              <p:pRg st="3" end="3"/>
                                            </p:txEl>
                                          </p:spTgt>
                                        </p:tgtEl>
                                      </p:cBhvr>
                                    </p:animEffect>
                                    <p:anim calcmode="lin" valueType="num">
                                      <p:cBhvr>
                                        <p:cTn id="24" dur="2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25" dur="1800" decel="100000" fill="hold"/>
                                        <p:tgtEl>
                                          <p:spTgt spid="4">
                                            <p:txEl>
                                              <p:pRg st="3" end="3"/>
                                            </p:txEl>
                                          </p:spTgt>
                                        </p:tgtEl>
                                        <p:attrNameLst>
                                          <p:attrName>ppt_y</p:attrName>
                                        </p:attrNameLst>
                                      </p:cBhvr>
                                      <p:tavLst>
                                        <p:tav tm="0">
                                          <p:val>
                                            <p:strVal val="#ppt_y+1"/>
                                          </p:val>
                                        </p:tav>
                                        <p:tav tm="100000">
                                          <p:val>
                                            <p:strVal val="#ppt_y-.03"/>
                                          </p:val>
                                        </p:tav>
                                      </p:tavLst>
                                    </p:anim>
                                    <p:anim calcmode="lin" valueType="num">
                                      <p:cBhvr>
                                        <p:cTn id="26" dur="200" accel="100000" fill="hold">
                                          <p:stCondLst>
                                            <p:cond delay="1800"/>
                                          </p:stCondLst>
                                        </p:cTn>
                                        <p:tgtEl>
                                          <p:spTgt spid="4">
                                            <p:txEl>
                                              <p:pRg st="3" end="3"/>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bldLvl="5"/>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teacher and class.jpg"/>
          <p:cNvPicPr>
            <a:picLocks noChangeAspect="1"/>
          </p:cNvPicPr>
          <p:nvPr/>
        </p:nvPicPr>
        <p:blipFill>
          <a:blip r:embed="rId2" cstate="print">
            <a:duotone>
              <a:prstClr val="black"/>
              <a:schemeClr val="accent1">
                <a:tint val="45000"/>
                <a:satMod val="400000"/>
              </a:schemeClr>
            </a:duotone>
          </a:blip>
          <a:stretch>
            <a:fillRect/>
          </a:stretch>
        </p:blipFill>
        <p:spPr>
          <a:xfrm>
            <a:off x="6388608" y="4791456"/>
            <a:ext cx="2755392" cy="2066544"/>
          </a:xfrm>
          <a:prstGeom prst="rect">
            <a:avLst/>
          </a:prstGeom>
          <a:ln>
            <a:noFill/>
          </a:ln>
          <a:effectLst>
            <a:softEdge rad="112500"/>
          </a:effectLst>
        </p:spPr>
      </p:pic>
      <p:sp>
        <p:nvSpPr>
          <p:cNvPr id="4" name="TextBox 3"/>
          <p:cNvSpPr txBox="1"/>
          <p:nvPr/>
        </p:nvSpPr>
        <p:spPr>
          <a:xfrm>
            <a:off x="533400" y="685800"/>
            <a:ext cx="7620000" cy="3416320"/>
          </a:xfrm>
          <a:prstGeom prst="rect">
            <a:avLst/>
          </a:prstGeom>
          <a:noFill/>
        </p:spPr>
        <p:txBody>
          <a:bodyPr wrap="square" rtlCol="0">
            <a:spAutoFit/>
          </a:bodyPr>
          <a:lstStyle/>
          <a:p>
            <a:pPr marL="457200" indent="-457200">
              <a:lnSpc>
                <a:spcPct val="150000"/>
              </a:lnSpc>
              <a:buFont typeface="+mj-lt"/>
              <a:buAutoNum type="arabicPeriod"/>
            </a:pPr>
            <a:r>
              <a:rPr lang="en-US" sz="2400" b="1" u="sng" dirty="0">
                <a:solidFill>
                  <a:srgbClr val="0070C0"/>
                </a:solidFill>
                <a:latin typeface="Arial Narrow" pitchFamily="34" charset="0"/>
                <a:cs typeface="Arial" pitchFamily="34" charset="0"/>
              </a:rPr>
              <a:t>Marry</a:t>
            </a:r>
            <a:r>
              <a:rPr lang="en-US" sz="2400" b="1" dirty="0">
                <a:solidFill>
                  <a:srgbClr val="0070C0"/>
                </a:solidFill>
                <a:latin typeface="Arial Narrow" pitchFamily="34" charset="0"/>
                <a:cs typeface="Arial" pitchFamily="34" charset="0"/>
              </a:rPr>
              <a:t> </a:t>
            </a:r>
            <a:r>
              <a:rPr lang="en-US" sz="2400" dirty="0">
                <a:solidFill>
                  <a:srgbClr val="0070C0"/>
                </a:solidFill>
                <a:latin typeface="Arial Narrow" pitchFamily="34" charset="0"/>
                <a:cs typeface="Arial" pitchFamily="34" charset="0"/>
              </a:rPr>
              <a:t>(v. 14)</a:t>
            </a:r>
          </a:p>
          <a:p>
            <a:pPr marL="457200" indent="-457200">
              <a:lnSpc>
                <a:spcPct val="150000"/>
              </a:lnSpc>
              <a:buFont typeface="+mj-lt"/>
              <a:buAutoNum type="arabicPeriod"/>
            </a:pPr>
            <a:r>
              <a:rPr lang="en-US" sz="2400" b="1" u="sng" dirty="0">
                <a:solidFill>
                  <a:srgbClr val="0070C0"/>
                </a:solidFill>
                <a:latin typeface="Arial Narrow" pitchFamily="34" charset="0"/>
                <a:cs typeface="Arial" pitchFamily="34" charset="0"/>
              </a:rPr>
              <a:t>Bear children</a:t>
            </a:r>
            <a:r>
              <a:rPr lang="en-US" sz="2400" dirty="0">
                <a:solidFill>
                  <a:srgbClr val="0070C0"/>
                </a:solidFill>
                <a:latin typeface="Arial Narrow" pitchFamily="34" charset="0"/>
                <a:cs typeface="Arial" pitchFamily="34" charset="0"/>
              </a:rPr>
              <a:t> (v. 14)</a:t>
            </a:r>
          </a:p>
          <a:p>
            <a:pPr lvl="1">
              <a:buFont typeface="Wingdings" pitchFamily="2" charset="2"/>
              <a:buChar char="ü"/>
            </a:pPr>
            <a:r>
              <a:rPr lang="en-US" sz="2400" dirty="0">
                <a:solidFill>
                  <a:srgbClr val="0070C0"/>
                </a:solidFill>
                <a:latin typeface="Arial Narrow" pitchFamily="34" charset="0"/>
                <a:cs typeface="Arial" pitchFamily="34" charset="0"/>
              </a:rPr>
              <a:t> Busy herself with children – rearing responsibilities – contrast to v. 13</a:t>
            </a:r>
          </a:p>
          <a:p>
            <a:pPr lvl="1">
              <a:buFont typeface="Wingdings" pitchFamily="2" charset="2"/>
              <a:buChar char="ü"/>
            </a:pPr>
            <a:r>
              <a:rPr lang="en-US" sz="2400" dirty="0">
                <a:solidFill>
                  <a:srgbClr val="0070C0"/>
                </a:solidFill>
                <a:latin typeface="Arial Narrow" pitchFamily="34" charset="0"/>
                <a:cs typeface="Arial" pitchFamily="34" charset="0"/>
              </a:rPr>
              <a:t> One of her primary roles – raising her children</a:t>
            </a:r>
          </a:p>
          <a:p>
            <a:pPr lvl="1">
              <a:buFont typeface="Wingdings" pitchFamily="2" charset="2"/>
              <a:buChar char="ü"/>
            </a:pPr>
            <a:r>
              <a:rPr lang="en-US" sz="2400" dirty="0">
                <a:solidFill>
                  <a:srgbClr val="0070C0"/>
                </a:solidFill>
                <a:latin typeface="Arial Narrow" pitchFamily="34" charset="0"/>
                <a:cs typeface="Arial" pitchFamily="34" charset="0"/>
              </a:rPr>
              <a:t> No place she can better serve than in the home</a:t>
            </a:r>
          </a:p>
          <a:p>
            <a:pPr lvl="1">
              <a:buFont typeface="Wingdings" pitchFamily="2" charset="2"/>
              <a:buChar char="ü"/>
            </a:pPr>
            <a:r>
              <a:rPr lang="en-US" sz="2400" dirty="0">
                <a:solidFill>
                  <a:srgbClr val="0070C0"/>
                </a:solidFill>
                <a:latin typeface="Arial Narrow" pitchFamily="34" charset="0"/>
                <a:cs typeface="Arial" pitchFamily="34" charset="0"/>
              </a:rPr>
              <a:t> When she is absent, “there is a silent evil reigning, which can be removed only by her return” (Barnes)</a:t>
            </a:r>
          </a:p>
        </p:txBody>
      </p:sp>
      <p:sp>
        <p:nvSpPr>
          <p:cNvPr id="5" name="TextBox 4"/>
          <p:cNvSpPr txBox="1"/>
          <p:nvPr/>
        </p:nvSpPr>
        <p:spPr>
          <a:xfrm>
            <a:off x="0" y="0"/>
            <a:ext cx="9144000" cy="523220"/>
          </a:xfrm>
          <a:prstGeom prst="rect">
            <a:avLst/>
          </a:prstGeom>
          <a:no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514350" indent="-514350" algn="ctr">
              <a:buFont typeface="+mj-lt"/>
              <a:buAutoNum type="alphaUcPeriod" startAt="5"/>
            </a:pPr>
            <a:r>
              <a:rPr lang="en-US" sz="2800" dirty="0">
                <a:solidFill>
                  <a:prstClr val="black"/>
                </a:solidFill>
                <a:latin typeface="Arial Narrow" pitchFamily="34" charset="0"/>
              </a:rPr>
              <a:t>Teach about family responsibilities (v. 14)</a:t>
            </a:r>
          </a:p>
        </p:txBody>
      </p:sp>
    </p:spTree>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Effect transition="in" filter="fade">
                                      <p:cBhvr>
                                        <p:cTn id="7" dur="2000"/>
                                        <p:tgtEl>
                                          <p:spTgt spid="4">
                                            <p:txEl>
                                              <p:pRg st="2" end="2"/>
                                            </p:txEl>
                                          </p:spTgt>
                                        </p:tgtEl>
                                      </p:cBhvr>
                                    </p:animEffect>
                                    <p:anim calcmode="lin" valueType="num">
                                      <p:cBhvr>
                                        <p:cTn id="8" dur="2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9" dur="1800" decel="100000" fill="hold"/>
                                        <p:tgtEl>
                                          <p:spTgt spid="4">
                                            <p:txEl>
                                              <p:pRg st="2" end="2"/>
                                            </p:txEl>
                                          </p:spTgt>
                                        </p:tgtEl>
                                        <p:attrNameLst>
                                          <p:attrName>ppt_y</p:attrName>
                                        </p:attrNameLst>
                                      </p:cBhvr>
                                      <p:tavLst>
                                        <p:tav tm="0">
                                          <p:val>
                                            <p:strVal val="#ppt_y+1"/>
                                          </p:val>
                                        </p:tav>
                                        <p:tav tm="100000">
                                          <p:val>
                                            <p:strVal val="#ppt_y-.03"/>
                                          </p:val>
                                        </p:tav>
                                      </p:tavLst>
                                    </p:anim>
                                    <p:anim calcmode="lin" valueType="num">
                                      <p:cBhvr>
                                        <p:cTn id="10" dur="200" accel="100000" fill="hold">
                                          <p:stCondLst>
                                            <p:cond delay="1800"/>
                                          </p:stCondLst>
                                        </p:cTn>
                                        <p:tgtEl>
                                          <p:spTgt spid="4">
                                            <p:txEl>
                                              <p:pRg st="2" end="2"/>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4">
                                            <p:txEl>
                                              <p:pRg st="3" end="3"/>
                                            </p:txEl>
                                          </p:spTgt>
                                        </p:tgtEl>
                                        <p:attrNameLst>
                                          <p:attrName>style.visibility</p:attrName>
                                        </p:attrNameLst>
                                      </p:cBhvr>
                                      <p:to>
                                        <p:strVal val="visible"/>
                                      </p:to>
                                    </p:set>
                                    <p:animEffect transition="in" filter="fade">
                                      <p:cBhvr>
                                        <p:cTn id="15" dur="2000"/>
                                        <p:tgtEl>
                                          <p:spTgt spid="4">
                                            <p:txEl>
                                              <p:pRg st="3" end="3"/>
                                            </p:txEl>
                                          </p:spTgt>
                                        </p:tgtEl>
                                      </p:cBhvr>
                                    </p:animEffect>
                                    <p:anim calcmode="lin" valueType="num">
                                      <p:cBhvr>
                                        <p:cTn id="16" dur="2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17" dur="1800" decel="100000" fill="hold"/>
                                        <p:tgtEl>
                                          <p:spTgt spid="4">
                                            <p:txEl>
                                              <p:pRg st="3" end="3"/>
                                            </p:txEl>
                                          </p:spTgt>
                                        </p:tgtEl>
                                        <p:attrNameLst>
                                          <p:attrName>ppt_y</p:attrName>
                                        </p:attrNameLst>
                                      </p:cBhvr>
                                      <p:tavLst>
                                        <p:tav tm="0">
                                          <p:val>
                                            <p:strVal val="#ppt_y+1"/>
                                          </p:val>
                                        </p:tav>
                                        <p:tav tm="100000">
                                          <p:val>
                                            <p:strVal val="#ppt_y-.03"/>
                                          </p:val>
                                        </p:tav>
                                      </p:tavLst>
                                    </p:anim>
                                    <p:anim calcmode="lin" valueType="num">
                                      <p:cBhvr>
                                        <p:cTn id="18" dur="200" accel="100000" fill="hold">
                                          <p:stCondLst>
                                            <p:cond delay="1800"/>
                                          </p:stCondLst>
                                        </p:cTn>
                                        <p:tgtEl>
                                          <p:spTgt spid="4">
                                            <p:txEl>
                                              <p:pRg st="3" end="3"/>
                                            </p:txEl>
                                          </p:spTgt>
                                        </p:tgtEl>
                                        <p:attrNameLst>
                                          <p:attrName>ppt_y</p:attrName>
                                        </p:attrNameLst>
                                      </p:cBhvr>
                                      <p:tavLst>
                                        <p:tav tm="0">
                                          <p:val>
                                            <p:strVal val="#ppt_y-.03"/>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37" presetClass="entr" presetSubtype="0" fill="hold" grpId="0" nodeType="click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animEffect transition="in" filter="fade">
                                      <p:cBhvr>
                                        <p:cTn id="23" dur="2000"/>
                                        <p:tgtEl>
                                          <p:spTgt spid="4">
                                            <p:txEl>
                                              <p:pRg st="4" end="4"/>
                                            </p:txEl>
                                          </p:spTgt>
                                        </p:tgtEl>
                                      </p:cBhvr>
                                    </p:animEffect>
                                    <p:anim calcmode="lin" valueType="num">
                                      <p:cBhvr>
                                        <p:cTn id="24" dur="2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25" dur="1800" decel="100000" fill="hold"/>
                                        <p:tgtEl>
                                          <p:spTgt spid="4">
                                            <p:txEl>
                                              <p:pRg st="4" end="4"/>
                                            </p:txEl>
                                          </p:spTgt>
                                        </p:tgtEl>
                                        <p:attrNameLst>
                                          <p:attrName>ppt_y</p:attrName>
                                        </p:attrNameLst>
                                      </p:cBhvr>
                                      <p:tavLst>
                                        <p:tav tm="0">
                                          <p:val>
                                            <p:strVal val="#ppt_y+1"/>
                                          </p:val>
                                        </p:tav>
                                        <p:tav tm="100000">
                                          <p:val>
                                            <p:strVal val="#ppt_y-.03"/>
                                          </p:val>
                                        </p:tav>
                                      </p:tavLst>
                                    </p:anim>
                                    <p:anim calcmode="lin" valueType="num">
                                      <p:cBhvr>
                                        <p:cTn id="26" dur="200" accel="100000" fill="hold">
                                          <p:stCondLst>
                                            <p:cond delay="1800"/>
                                          </p:stCondLst>
                                        </p:cTn>
                                        <p:tgtEl>
                                          <p:spTgt spid="4">
                                            <p:txEl>
                                              <p:pRg st="4" end="4"/>
                                            </p:txEl>
                                          </p:spTgt>
                                        </p:tgtEl>
                                        <p:attrNameLst>
                                          <p:attrName>ppt_y</p:attrName>
                                        </p:attrNameLst>
                                      </p:cBhvr>
                                      <p:tavLst>
                                        <p:tav tm="0">
                                          <p:val>
                                            <p:strVal val="#ppt_y-.03"/>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37" presetClass="entr" presetSubtype="0" fill="hold" grpId="0" nodeType="clickEffect">
                                  <p:stCondLst>
                                    <p:cond delay="0"/>
                                  </p:stCondLst>
                                  <p:childTnLst>
                                    <p:set>
                                      <p:cBhvr>
                                        <p:cTn id="30" dur="1" fill="hold">
                                          <p:stCondLst>
                                            <p:cond delay="0"/>
                                          </p:stCondLst>
                                        </p:cTn>
                                        <p:tgtEl>
                                          <p:spTgt spid="4">
                                            <p:txEl>
                                              <p:pRg st="5" end="5"/>
                                            </p:txEl>
                                          </p:spTgt>
                                        </p:tgtEl>
                                        <p:attrNameLst>
                                          <p:attrName>style.visibility</p:attrName>
                                        </p:attrNameLst>
                                      </p:cBhvr>
                                      <p:to>
                                        <p:strVal val="visible"/>
                                      </p:to>
                                    </p:set>
                                    <p:animEffect transition="in" filter="fade">
                                      <p:cBhvr>
                                        <p:cTn id="31" dur="2000"/>
                                        <p:tgtEl>
                                          <p:spTgt spid="4">
                                            <p:txEl>
                                              <p:pRg st="5" end="5"/>
                                            </p:txEl>
                                          </p:spTgt>
                                        </p:tgtEl>
                                      </p:cBhvr>
                                    </p:animEffect>
                                    <p:anim calcmode="lin" valueType="num">
                                      <p:cBhvr>
                                        <p:cTn id="32" dur="2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33" dur="1800" decel="100000" fill="hold"/>
                                        <p:tgtEl>
                                          <p:spTgt spid="4">
                                            <p:txEl>
                                              <p:pRg st="5" end="5"/>
                                            </p:txEl>
                                          </p:spTgt>
                                        </p:tgtEl>
                                        <p:attrNameLst>
                                          <p:attrName>ppt_y</p:attrName>
                                        </p:attrNameLst>
                                      </p:cBhvr>
                                      <p:tavLst>
                                        <p:tav tm="0">
                                          <p:val>
                                            <p:strVal val="#ppt_y+1"/>
                                          </p:val>
                                        </p:tav>
                                        <p:tav tm="100000">
                                          <p:val>
                                            <p:strVal val="#ppt_y-.03"/>
                                          </p:val>
                                        </p:tav>
                                      </p:tavLst>
                                    </p:anim>
                                    <p:anim calcmode="lin" valueType="num">
                                      <p:cBhvr>
                                        <p:cTn id="34" dur="200" accel="100000" fill="hold">
                                          <p:stCondLst>
                                            <p:cond delay="1800"/>
                                          </p:stCondLst>
                                        </p:cTn>
                                        <p:tgtEl>
                                          <p:spTgt spid="4">
                                            <p:txEl>
                                              <p:pRg st="5" end="5"/>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bldLvl="5"/>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teacher and class.jpg"/>
          <p:cNvPicPr>
            <a:picLocks noChangeAspect="1"/>
          </p:cNvPicPr>
          <p:nvPr/>
        </p:nvPicPr>
        <p:blipFill>
          <a:blip r:embed="rId2" cstate="print">
            <a:duotone>
              <a:prstClr val="black"/>
              <a:schemeClr val="accent1">
                <a:tint val="45000"/>
                <a:satMod val="400000"/>
              </a:schemeClr>
            </a:duotone>
          </a:blip>
          <a:stretch>
            <a:fillRect/>
          </a:stretch>
        </p:blipFill>
        <p:spPr>
          <a:xfrm>
            <a:off x="6388608" y="4791456"/>
            <a:ext cx="2755392" cy="2066544"/>
          </a:xfrm>
          <a:prstGeom prst="rect">
            <a:avLst/>
          </a:prstGeom>
          <a:ln>
            <a:noFill/>
          </a:ln>
          <a:effectLst>
            <a:softEdge rad="112500"/>
          </a:effectLst>
        </p:spPr>
      </p:pic>
      <p:sp>
        <p:nvSpPr>
          <p:cNvPr id="4" name="TextBox 3"/>
          <p:cNvSpPr txBox="1"/>
          <p:nvPr/>
        </p:nvSpPr>
        <p:spPr>
          <a:xfrm>
            <a:off x="533400" y="685800"/>
            <a:ext cx="7620000" cy="2492990"/>
          </a:xfrm>
          <a:prstGeom prst="rect">
            <a:avLst/>
          </a:prstGeom>
          <a:noFill/>
        </p:spPr>
        <p:txBody>
          <a:bodyPr wrap="square" rtlCol="0">
            <a:spAutoFit/>
          </a:bodyPr>
          <a:lstStyle/>
          <a:p>
            <a:pPr marL="457200" indent="-457200">
              <a:lnSpc>
                <a:spcPct val="150000"/>
              </a:lnSpc>
              <a:buFont typeface="+mj-lt"/>
              <a:buAutoNum type="arabicPeriod"/>
            </a:pPr>
            <a:r>
              <a:rPr lang="en-US" sz="2400" b="1" u="sng" dirty="0">
                <a:solidFill>
                  <a:srgbClr val="0070C0"/>
                </a:solidFill>
                <a:latin typeface="Arial Narrow" pitchFamily="34" charset="0"/>
                <a:cs typeface="Arial" pitchFamily="34" charset="0"/>
              </a:rPr>
              <a:t>Marry</a:t>
            </a:r>
            <a:r>
              <a:rPr lang="en-US" sz="2400" b="1" dirty="0">
                <a:solidFill>
                  <a:srgbClr val="0070C0"/>
                </a:solidFill>
                <a:latin typeface="Arial Narrow" pitchFamily="34" charset="0"/>
                <a:cs typeface="Arial" pitchFamily="34" charset="0"/>
              </a:rPr>
              <a:t> </a:t>
            </a:r>
            <a:r>
              <a:rPr lang="en-US" sz="2400" dirty="0">
                <a:solidFill>
                  <a:srgbClr val="0070C0"/>
                </a:solidFill>
                <a:latin typeface="Arial Narrow" pitchFamily="34" charset="0"/>
                <a:cs typeface="Arial" pitchFamily="34" charset="0"/>
              </a:rPr>
              <a:t>(v. 14)</a:t>
            </a:r>
          </a:p>
          <a:p>
            <a:pPr marL="457200" indent="-457200">
              <a:lnSpc>
                <a:spcPct val="150000"/>
              </a:lnSpc>
              <a:buFont typeface="+mj-lt"/>
              <a:buAutoNum type="arabicPeriod"/>
            </a:pPr>
            <a:r>
              <a:rPr lang="en-US" sz="2400" b="1" u="sng" dirty="0">
                <a:solidFill>
                  <a:srgbClr val="0070C0"/>
                </a:solidFill>
                <a:latin typeface="Arial Narrow" pitchFamily="34" charset="0"/>
                <a:cs typeface="Arial" pitchFamily="34" charset="0"/>
              </a:rPr>
              <a:t>Bear children</a:t>
            </a:r>
            <a:r>
              <a:rPr lang="en-US" sz="2400" dirty="0">
                <a:solidFill>
                  <a:srgbClr val="0070C0"/>
                </a:solidFill>
                <a:latin typeface="Arial Narrow" pitchFamily="34" charset="0"/>
                <a:cs typeface="Arial" pitchFamily="34" charset="0"/>
              </a:rPr>
              <a:t> (v. 14)</a:t>
            </a:r>
          </a:p>
          <a:p>
            <a:pPr marL="457200" indent="-457200">
              <a:lnSpc>
                <a:spcPct val="150000"/>
              </a:lnSpc>
              <a:buFont typeface="+mj-lt"/>
              <a:buAutoNum type="arabicPeriod"/>
            </a:pPr>
            <a:r>
              <a:rPr lang="en-US" sz="2400" b="1" u="sng" dirty="0">
                <a:solidFill>
                  <a:srgbClr val="0070C0"/>
                </a:solidFill>
                <a:latin typeface="Arial Narrow" pitchFamily="34" charset="0"/>
                <a:cs typeface="Arial" pitchFamily="34" charset="0"/>
              </a:rPr>
              <a:t>Guide the house</a:t>
            </a:r>
            <a:r>
              <a:rPr lang="en-US" sz="2400" dirty="0">
                <a:solidFill>
                  <a:srgbClr val="0070C0"/>
                </a:solidFill>
                <a:latin typeface="Arial Narrow" pitchFamily="34" charset="0"/>
                <a:cs typeface="Arial" pitchFamily="34" charset="0"/>
              </a:rPr>
              <a:t> (v. 14)</a:t>
            </a:r>
          </a:p>
          <a:p>
            <a:pPr lvl="1">
              <a:buFont typeface="Wingdings" pitchFamily="2" charset="2"/>
              <a:buChar char="ü"/>
            </a:pPr>
            <a:r>
              <a:rPr lang="en-US" sz="2400" dirty="0">
                <a:solidFill>
                  <a:srgbClr val="0070C0"/>
                </a:solidFill>
                <a:latin typeface="Arial Narrow" pitchFamily="34" charset="0"/>
                <a:cs typeface="Arial" pitchFamily="34" charset="0"/>
              </a:rPr>
              <a:t> Home – domestic responsibilities </a:t>
            </a:r>
          </a:p>
          <a:p>
            <a:pPr lvl="1">
              <a:buFont typeface="Wingdings" pitchFamily="2" charset="2"/>
              <a:buChar char="ü"/>
            </a:pPr>
            <a:r>
              <a:rPr lang="en-US" sz="2400" dirty="0">
                <a:solidFill>
                  <a:srgbClr val="0070C0"/>
                </a:solidFill>
                <a:latin typeface="Arial Narrow" pitchFamily="34" charset="0"/>
                <a:cs typeface="Arial" pitchFamily="34" charset="0"/>
              </a:rPr>
              <a:t> Parallel: “keeper at home” (Tit. 2:5)</a:t>
            </a:r>
          </a:p>
        </p:txBody>
      </p:sp>
      <p:sp>
        <p:nvSpPr>
          <p:cNvPr id="5" name="TextBox 4"/>
          <p:cNvSpPr txBox="1"/>
          <p:nvPr/>
        </p:nvSpPr>
        <p:spPr>
          <a:xfrm>
            <a:off x="0" y="0"/>
            <a:ext cx="9144000" cy="523220"/>
          </a:xfrm>
          <a:prstGeom prst="rect">
            <a:avLst/>
          </a:prstGeom>
          <a:no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514350" indent="-514350" algn="ctr">
              <a:buFont typeface="+mj-lt"/>
              <a:buAutoNum type="alphaUcPeriod" startAt="5"/>
            </a:pPr>
            <a:r>
              <a:rPr lang="en-US" sz="2800" dirty="0">
                <a:solidFill>
                  <a:prstClr val="black"/>
                </a:solidFill>
                <a:latin typeface="Arial Narrow" pitchFamily="34" charset="0"/>
              </a:rPr>
              <a:t>Teach about family responsibilities (v. 14)</a:t>
            </a:r>
          </a:p>
        </p:txBody>
      </p:sp>
    </p:spTree>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4">
                                            <p:txEl>
                                              <p:pRg st="3" end="3"/>
                                            </p:txEl>
                                          </p:spTgt>
                                        </p:tgtEl>
                                        <p:attrNameLst>
                                          <p:attrName>style.visibility</p:attrName>
                                        </p:attrNameLst>
                                      </p:cBhvr>
                                      <p:to>
                                        <p:strVal val="visible"/>
                                      </p:to>
                                    </p:set>
                                    <p:animEffect transition="in" filter="fade">
                                      <p:cBhvr>
                                        <p:cTn id="7" dur="2000"/>
                                        <p:tgtEl>
                                          <p:spTgt spid="4">
                                            <p:txEl>
                                              <p:pRg st="3" end="3"/>
                                            </p:txEl>
                                          </p:spTgt>
                                        </p:tgtEl>
                                      </p:cBhvr>
                                    </p:animEffect>
                                    <p:anim calcmode="lin" valueType="num">
                                      <p:cBhvr>
                                        <p:cTn id="8" dur="2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9" dur="1800" decel="100000" fill="hold"/>
                                        <p:tgtEl>
                                          <p:spTgt spid="4">
                                            <p:txEl>
                                              <p:pRg st="3" end="3"/>
                                            </p:txEl>
                                          </p:spTgt>
                                        </p:tgtEl>
                                        <p:attrNameLst>
                                          <p:attrName>ppt_y</p:attrName>
                                        </p:attrNameLst>
                                      </p:cBhvr>
                                      <p:tavLst>
                                        <p:tav tm="0">
                                          <p:val>
                                            <p:strVal val="#ppt_y+1"/>
                                          </p:val>
                                        </p:tav>
                                        <p:tav tm="100000">
                                          <p:val>
                                            <p:strVal val="#ppt_y-.03"/>
                                          </p:val>
                                        </p:tav>
                                      </p:tavLst>
                                    </p:anim>
                                    <p:anim calcmode="lin" valueType="num">
                                      <p:cBhvr>
                                        <p:cTn id="10" dur="200" accel="100000" fill="hold">
                                          <p:stCondLst>
                                            <p:cond delay="1800"/>
                                          </p:stCondLst>
                                        </p:cTn>
                                        <p:tgtEl>
                                          <p:spTgt spid="4">
                                            <p:txEl>
                                              <p:pRg st="3" end="3"/>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4">
                                            <p:txEl>
                                              <p:pRg st="4" end="4"/>
                                            </p:txEl>
                                          </p:spTgt>
                                        </p:tgtEl>
                                        <p:attrNameLst>
                                          <p:attrName>style.visibility</p:attrName>
                                        </p:attrNameLst>
                                      </p:cBhvr>
                                      <p:to>
                                        <p:strVal val="visible"/>
                                      </p:to>
                                    </p:set>
                                    <p:animEffect transition="in" filter="fade">
                                      <p:cBhvr>
                                        <p:cTn id="15" dur="2000"/>
                                        <p:tgtEl>
                                          <p:spTgt spid="4">
                                            <p:txEl>
                                              <p:pRg st="4" end="4"/>
                                            </p:txEl>
                                          </p:spTgt>
                                        </p:tgtEl>
                                      </p:cBhvr>
                                    </p:animEffect>
                                    <p:anim calcmode="lin" valueType="num">
                                      <p:cBhvr>
                                        <p:cTn id="16" dur="2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17" dur="1800" decel="100000" fill="hold"/>
                                        <p:tgtEl>
                                          <p:spTgt spid="4">
                                            <p:txEl>
                                              <p:pRg st="4" end="4"/>
                                            </p:txEl>
                                          </p:spTgt>
                                        </p:tgtEl>
                                        <p:attrNameLst>
                                          <p:attrName>ppt_y</p:attrName>
                                        </p:attrNameLst>
                                      </p:cBhvr>
                                      <p:tavLst>
                                        <p:tav tm="0">
                                          <p:val>
                                            <p:strVal val="#ppt_y+1"/>
                                          </p:val>
                                        </p:tav>
                                        <p:tav tm="100000">
                                          <p:val>
                                            <p:strVal val="#ppt_y-.03"/>
                                          </p:val>
                                        </p:tav>
                                      </p:tavLst>
                                    </p:anim>
                                    <p:anim calcmode="lin" valueType="num">
                                      <p:cBhvr>
                                        <p:cTn id="18" dur="200" accel="100000" fill="hold">
                                          <p:stCondLst>
                                            <p:cond delay="1800"/>
                                          </p:stCondLst>
                                        </p:cTn>
                                        <p:tgtEl>
                                          <p:spTgt spid="4">
                                            <p:txEl>
                                              <p:pRg st="4" end="4"/>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bldLvl="5"/>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evel 1"/>
          <p:cNvSpPr/>
          <p:nvPr/>
        </p:nvSpPr>
        <p:spPr>
          <a:xfrm>
            <a:off x="1600200" y="304800"/>
            <a:ext cx="5943600" cy="838200"/>
          </a:xfrm>
          <a:prstGeom prst="bevel">
            <a:avLst/>
          </a:prstGeom>
          <a:solidFill>
            <a:schemeClr val="accent3">
              <a:lumMod val="50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2"/>
            </a:pPr>
            <a:r>
              <a:rPr lang="en-US" sz="2800" dirty="0">
                <a:solidFill>
                  <a:srgbClr val="9BBB59">
                    <a:lumMod val="20000"/>
                    <a:lumOff val="80000"/>
                  </a:srgbClr>
                </a:solidFill>
                <a:effectLst>
                  <a:outerShdw blurRad="38100" dist="38100" dir="2700000" algn="tl">
                    <a:srgbClr val="000000">
                      <a:alpha val="43137"/>
                    </a:srgbClr>
                  </a:outerShdw>
                </a:effectLst>
                <a:latin typeface="Kristen ITC" pitchFamily="66" charset="0"/>
              </a:rPr>
              <a:t>Instructions on Teaching</a:t>
            </a:r>
          </a:p>
        </p:txBody>
      </p:sp>
      <p:sp>
        <p:nvSpPr>
          <p:cNvPr id="5" name="TextBox 4"/>
          <p:cNvSpPr txBox="1"/>
          <p:nvPr/>
        </p:nvSpPr>
        <p:spPr>
          <a:xfrm>
            <a:off x="762000" y="1600200"/>
            <a:ext cx="8610600" cy="2677656"/>
          </a:xfrm>
          <a:prstGeom prst="rect">
            <a:avLst/>
          </a:prstGeom>
          <a:noFill/>
        </p:spPr>
        <p:txBody>
          <a:bodyPr wrap="square" rtlCol="0">
            <a:spAutoFit/>
          </a:bodyPr>
          <a:lstStyle/>
          <a:p>
            <a:pPr marL="514350" indent="-514350">
              <a:buFont typeface="+mj-lt"/>
              <a:buAutoNum type="alphaUcPeriod"/>
            </a:pPr>
            <a:r>
              <a:rPr lang="en-US" sz="2800" dirty="0">
                <a:solidFill>
                  <a:prstClr val="black"/>
                </a:solidFill>
                <a:latin typeface="Arial Narrow" pitchFamily="34" charset="0"/>
              </a:rPr>
              <a:t>Treat others with respect (vv. 1-2)</a:t>
            </a:r>
          </a:p>
          <a:p>
            <a:pPr marL="514350" indent="-514350">
              <a:buFont typeface="+mj-lt"/>
              <a:buAutoNum type="alphaUcPeriod"/>
            </a:pPr>
            <a:r>
              <a:rPr lang="en-US" sz="2800" dirty="0">
                <a:solidFill>
                  <a:prstClr val="black"/>
                </a:solidFill>
                <a:latin typeface="Arial Narrow" pitchFamily="34" charset="0"/>
              </a:rPr>
              <a:t>Teach about benevolence (vv. 3-16)</a:t>
            </a:r>
          </a:p>
          <a:p>
            <a:pPr marL="514350" indent="-514350">
              <a:buFont typeface="+mj-lt"/>
              <a:buAutoNum type="alphaUcPeriod"/>
            </a:pPr>
            <a:r>
              <a:rPr lang="en-US" sz="2800" dirty="0">
                <a:solidFill>
                  <a:prstClr val="black"/>
                </a:solidFill>
                <a:latin typeface="Arial Narrow" pitchFamily="34" charset="0"/>
              </a:rPr>
              <a:t>Teach about contrasting lifestyles (vv. 5-6)</a:t>
            </a:r>
          </a:p>
          <a:p>
            <a:pPr marL="514350" indent="-514350">
              <a:buFont typeface="+mj-lt"/>
              <a:buAutoNum type="alphaUcPeriod"/>
            </a:pPr>
            <a:r>
              <a:rPr lang="en-US" sz="2800" dirty="0">
                <a:solidFill>
                  <a:prstClr val="black"/>
                </a:solidFill>
                <a:latin typeface="Arial Narrow" pitchFamily="34" charset="0"/>
              </a:rPr>
              <a:t>Warn about gossip and busybodies (v. 13)</a:t>
            </a:r>
          </a:p>
          <a:p>
            <a:pPr marL="514350" indent="-514350">
              <a:buFont typeface="+mj-lt"/>
              <a:buAutoNum type="alphaUcPeriod"/>
            </a:pPr>
            <a:r>
              <a:rPr lang="en-US" sz="2800" dirty="0">
                <a:solidFill>
                  <a:prstClr val="black"/>
                </a:solidFill>
                <a:latin typeface="Arial Narrow" pitchFamily="34" charset="0"/>
              </a:rPr>
              <a:t>Teach about family responsibilities (v. 14)</a:t>
            </a:r>
          </a:p>
          <a:p>
            <a:pPr marL="514350" indent="-514350">
              <a:buFont typeface="+mj-lt"/>
              <a:buAutoNum type="alphaUcPeriod"/>
            </a:pPr>
            <a:r>
              <a:rPr lang="en-US" sz="2800" dirty="0">
                <a:solidFill>
                  <a:prstClr val="black"/>
                </a:solidFill>
                <a:latin typeface="Arial Narrow" pitchFamily="34" charset="0"/>
              </a:rPr>
              <a:t>Teach about role &amp; responsibility toward elders (vv. 17-20)</a:t>
            </a:r>
          </a:p>
        </p:txBody>
      </p:sp>
    </p:spTree>
  </p:cSld>
  <p:clrMapOvr>
    <a:masterClrMapping/>
  </p:clrMapOvr>
  <p:transition spd="slow">
    <p:split orient="vert"/>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teacher and class.jpg"/>
          <p:cNvPicPr>
            <a:picLocks noChangeAspect="1"/>
          </p:cNvPicPr>
          <p:nvPr/>
        </p:nvPicPr>
        <p:blipFill>
          <a:blip r:embed="rId2" cstate="print">
            <a:duotone>
              <a:prstClr val="black"/>
              <a:schemeClr val="accent1">
                <a:tint val="45000"/>
                <a:satMod val="400000"/>
              </a:schemeClr>
            </a:duotone>
          </a:blip>
          <a:stretch>
            <a:fillRect/>
          </a:stretch>
        </p:blipFill>
        <p:spPr>
          <a:xfrm>
            <a:off x="6388608" y="4791456"/>
            <a:ext cx="2755392" cy="2066544"/>
          </a:xfrm>
          <a:prstGeom prst="rect">
            <a:avLst/>
          </a:prstGeom>
          <a:ln>
            <a:noFill/>
          </a:ln>
          <a:effectLst>
            <a:softEdge rad="112500"/>
          </a:effectLst>
        </p:spPr>
      </p:pic>
      <p:sp>
        <p:nvSpPr>
          <p:cNvPr id="4" name="TextBox 3"/>
          <p:cNvSpPr txBox="1"/>
          <p:nvPr/>
        </p:nvSpPr>
        <p:spPr>
          <a:xfrm>
            <a:off x="533400" y="685800"/>
            <a:ext cx="7620000" cy="2862322"/>
          </a:xfrm>
          <a:prstGeom prst="rect">
            <a:avLst/>
          </a:prstGeom>
          <a:noFill/>
        </p:spPr>
        <p:txBody>
          <a:bodyPr wrap="square" rtlCol="0">
            <a:spAutoFit/>
          </a:bodyPr>
          <a:lstStyle/>
          <a:p>
            <a:pPr marL="457200" indent="-457200">
              <a:lnSpc>
                <a:spcPct val="150000"/>
              </a:lnSpc>
              <a:buFont typeface="+mj-lt"/>
              <a:buAutoNum type="arabicPeriod"/>
            </a:pPr>
            <a:r>
              <a:rPr lang="en-US" sz="2400" b="1" u="sng" dirty="0">
                <a:solidFill>
                  <a:srgbClr val="0070C0"/>
                </a:solidFill>
                <a:latin typeface="Arial Narrow" pitchFamily="34" charset="0"/>
                <a:cs typeface="Arial" pitchFamily="34" charset="0"/>
              </a:rPr>
              <a:t>Role</a:t>
            </a:r>
            <a:r>
              <a:rPr lang="en-US" sz="2400" b="1" dirty="0">
                <a:solidFill>
                  <a:srgbClr val="0070C0"/>
                </a:solidFill>
                <a:latin typeface="Arial Narrow" pitchFamily="34" charset="0"/>
                <a:cs typeface="Arial" pitchFamily="34" charset="0"/>
              </a:rPr>
              <a:t> </a:t>
            </a:r>
            <a:r>
              <a:rPr lang="en-US" sz="2400" dirty="0">
                <a:solidFill>
                  <a:srgbClr val="0070C0"/>
                </a:solidFill>
                <a:latin typeface="Arial Narrow" pitchFamily="34" charset="0"/>
                <a:cs typeface="Arial" pitchFamily="34" charset="0"/>
              </a:rPr>
              <a:t>(v. 17)</a:t>
            </a:r>
          </a:p>
          <a:p>
            <a:pPr lvl="1">
              <a:buFont typeface="Wingdings" pitchFamily="2" charset="2"/>
              <a:buChar char="ü"/>
            </a:pPr>
            <a:r>
              <a:rPr lang="en-US" sz="2400" dirty="0">
                <a:solidFill>
                  <a:srgbClr val="0070C0"/>
                </a:solidFill>
                <a:latin typeface="Arial Narrow" pitchFamily="34" charset="0"/>
                <a:cs typeface="Arial" pitchFamily="34" charset="0"/>
              </a:rPr>
              <a:t> Rule – “to be over, to superintend, preside over” (</a:t>
            </a:r>
            <a:r>
              <a:rPr lang="en-US" sz="2400" dirty="0" err="1">
                <a:solidFill>
                  <a:srgbClr val="0070C0"/>
                </a:solidFill>
                <a:latin typeface="Arial Narrow" pitchFamily="34" charset="0"/>
                <a:cs typeface="Arial" pitchFamily="34" charset="0"/>
              </a:rPr>
              <a:t>Wuest</a:t>
            </a:r>
            <a:r>
              <a:rPr lang="en-US" sz="2400" dirty="0">
                <a:solidFill>
                  <a:srgbClr val="0070C0"/>
                </a:solidFill>
                <a:latin typeface="Arial Narrow" pitchFamily="34" charset="0"/>
                <a:cs typeface="Arial" pitchFamily="34" charset="0"/>
              </a:rPr>
              <a:t>)</a:t>
            </a:r>
          </a:p>
          <a:p>
            <a:pPr lvl="2">
              <a:buFont typeface="Wingdings" pitchFamily="2" charset="2"/>
              <a:buChar char="§"/>
            </a:pPr>
            <a:r>
              <a:rPr lang="en-US" sz="2400" dirty="0">
                <a:solidFill>
                  <a:srgbClr val="0070C0"/>
                </a:solidFill>
                <a:latin typeface="Arial Narrow" pitchFamily="34" charset="0"/>
                <a:cs typeface="Arial" pitchFamily="34" charset="0"/>
              </a:rPr>
              <a:t> Leadership</a:t>
            </a:r>
          </a:p>
          <a:p>
            <a:pPr lvl="2">
              <a:buFont typeface="Wingdings" pitchFamily="2" charset="2"/>
              <a:buChar char="§"/>
            </a:pPr>
            <a:r>
              <a:rPr lang="en-US" sz="2400" dirty="0">
                <a:solidFill>
                  <a:srgbClr val="0070C0"/>
                </a:solidFill>
                <a:latin typeface="Arial Narrow" pitchFamily="34" charset="0"/>
                <a:cs typeface="Arial" pitchFamily="34" charset="0"/>
              </a:rPr>
              <a:t> Oversight (Acts 20:28; 1 Pet. 5:1-2)</a:t>
            </a:r>
          </a:p>
          <a:p>
            <a:pPr lvl="1">
              <a:buFont typeface="Wingdings" pitchFamily="2" charset="2"/>
              <a:buChar char="ü"/>
            </a:pPr>
            <a:r>
              <a:rPr lang="en-US" sz="2400" dirty="0">
                <a:solidFill>
                  <a:srgbClr val="0070C0"/>
                </a:solidFill>
                <a:latin typeface="Arial Narrow" pitchFamily="34" charset="0"/>
                <a:cs typeface="Arial" pitchFamily="34" charset="0"/>
              </a:rPr>
              <a:t> Labor in word &amp; doctrine  - teaching</a:t>
            </a:r>
          </a:p>
          <a:p>
            <a:pPr lvl="2">
              <a:buFont typeface="Wingdings" pitchFamily="2" charset="2"/>
              <a:buChar char="§"/>
            </a:pPr>
            <a:r>
              <a:rPr lang="en-US" sz="2400" dirty="0">
                <a:solidFill>
                  <a:srgbClr val="0070C0"/>
                </a:solidFill>
                <a:latin typeface="Arial Narrow" pitchFamily="34" charset="0"/>
                <a:cs typeface="Arial" pitchFamily="34" charset="0"/>
              </a:rPr>
              <a:t> Able to teach (1 Tim. 3:1-7)</a:t>
            </a:r>
          </a:p>
          <a:p>
            <a:pPr lvl="2">
              <a:buFont typeface="Wingdings" pitchFamily="2" charset="2"/>
              <a:buChar char="§"/>
            </a:pPr>
            <a:r>
              <a:rPr lang="en-US" sz="2400" dirty="0">
                <a:solidFill>
                  <a:srgbClr val="0070C0"/>
                </a:solidFill>
                <a:latin typeface="Arial Narrow" pitchFamily="34" charset="0"/>
                <a:cs typeface="Arial" pitchFamily="34" charset="0"/>
              </a:rPr>
              <a:t> Able to convict the gainsayer (Tit. 1:9)</a:t>
            </a:r>
          </a:p>
        </p:txBody>
      </p:sp>
      <p:sp>
        <p:nvSpPr>
          <p:cNvPr id="6" name="TextBox 5"/>
          <p:cNvSpPr txBox="1"/>
          <p:nvPr/>
        </p:nvSpPr>
        <p:spPr>
          <a:xfrm>
            <a:off x="0" y="0"/>
            <a:ext cx="9144000" cy="523220"/>
          </a:xfrm>
          <a:prstGeom prst="rect">
            <a:avLst/>
          </a:prstGeom>
          <a:no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514350" indent="-514350" algn="ctr">
              <a:buFont typeface="+mj-lt"/>
              <a:buAutoNum type="alphaUcPeriod" startAt="6"/>
            </a:pPr>
            <a:r>
              <a:rPr lang="en-US" sz="2800" dirty="0">
                <a:solidFill>
                  <a:prstClr val="black"/>
                </a:solidFill>
                <a:latin typeface="Arial Narrow" pitchFamily="34" charset="0"/>
              </a:rPr>
              <a:t>Teach about role &amp; responsibility toward elders (vv. 17-20)</a:t>
            </a:r>
          </a:p>
        </p:txBody>
      </p:sp>
    </p:spTree>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2000"/>
                                        <p:tgtEl>
                                          <p:spTgt spid="4">
                                            <p:txEl>
                                              <p:pRg st="1" end="1"/>
                                            </p:txEl>
                                          </p:spTgt>
                                        </p:tgtEl>
                                      </p:cBhvr>
                                    </p:animEffect>
                                    <p:anim calcmode="lin" valueType="num">
                                      <p:cBhvr>
                                        <p:cTn id="8" dur="2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9" dur="1800" decel="100000" fill="hold"/>
                                        <p:tgtEl>
                                          <p:spTgt spid="4">
                                            <p:txEl>
                                              <p:pRg st="1" end="1"/>
                                            </p:txEl>
                                          </p:spTgt>
                                        </p:tgtEl>
                                        <p:attrNameLst>
                                          <p:attrName>ppt_y</p:attrName>
                                        </p:attrNameLst>
                                      </p:cBhvr>
                                      <p:tavLst>
                                        <p:tav tm="0">
                                          <p:val>
                                            <p:strVal val="#ppt_y+1"/>
                                          </p:val>
                                        </p:tav>
                                        <p:tav tm="100000">
                                          <p:val>
                                            <p:strVal val="#ppt_y-.03"/>
                                          </p:val>
                                        </p:tav>
                                      </p:tavLst>
                                    </p:anim>
                                    <p:anim calcmode="lin" valueType="num">
                                      <p:cBhvr>
                                        <p:cTn id="10" dur="200" accel="100000" fill="hold">
                                          <p:stCondLst>
                                            <p:cond delay="1800"/>
                                          </p:stCondLst>
                                        </p:cTn>
                                        <p:tgtEl>
                                          <p:spTgt spid="4">
                                            <p:txEl>
                                              <p:pRg st="1" end="1"/>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animEffect transition="in" filter="fade">
                                      <p:cBhvr>
                                        <p:cTn id="15" dur="2000"/>
                                        <p:tgtEl>
                                          <p:spTgt spid="4">
                                            <p:txEl>
                                              <p:pRg st="2" end="2"/>
                                            </p:txEl>
                                          </p:spTgt>
                                        </p:tgtEl>
                                      </p:cBhvr>
                                    </p:animEffect>
                                    <p:anim calcmode="lin" valueType="num">
                                      <p:cBhvr>
                                        <p:cTn id="16" dur="2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17" dur="1800" decel="100000" fill="hold"/>
                                        <p:tgtEl>
                                          <p:spTgt spid="4">
                                            <p:txEl>
                                              <p:pRg st="2" end="2"/>
                                            </p:txEl>
                                          </p:spTgt>
                                        </p:tgtEl>
                                        <p:attrNameLst>
                                          <p:attrName>ppt_y</p:attrName>
                                        </p:attrNameLst>
                                      </p:cBhvr>
                                      <p:tavLst>
                                        <p:tav tm="0">
                                          <p:val>
                                            <p:strVal val="#ppt_y+1"/>
                                          </p:val>
                                        </p:tav>
                                        <p:tav tm="100000">
                                          <p:val>
                                            <p:strVal val="#ppt_y-.03"/>
                                          </p:val>
                                        </p:tav>
                                      </p:tavLst>
                                    </p:anim>
                                    <p:anim calcmode="lin" valueType="num">
                                      <p:cBhvr>
                                        <p:cTn id="18" dur="200" accel="100000" fill="hold">
                                          <p:stCondLst>
                                            <p:cond delay="1800"/>
                                          </p:stCondLst>
                                        </p:cTn>
                                        <p:tgtEl>
                                          <p:spTgt spid="4">
                                            <p:txEl>
                                              <p:pRg st="2" end="2"/>
                                            </p:txEl>
                                          </p:spTgt>
                                        </p:tgtEl>
                                        <p:attrNameLst>
                                          <p:attrName>ppt_y</p:attrName>
                                        </p:attrNameLst>
                                      </p:cBhvr>
                                      <p:tavLst>
                                        <p:tav tm="0">
                                          <p:val>
                                            <p:strVal val="#ppt_y-.03"/>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37" presetClass="entr" presetSubtype="0" fill="hold" grpId="0" nodeType="clickEffect">
                                  <p:stCondLst>
                                    <p:cond delay="0"/>
                                  </p:stCondLst>
                                  <p:childTnLst>
                                    <p:set>
                                      <p:cBhvr>
                                        <p:cTn id="22" dur="1" fill="hold">
                                          <p:stCondLst>
                                            <p:cond delay="0"/>
                                          </p:stCondLst>
                                        </p:cTn>
                                        <p:tgtEl>
                                          <p:spTgt spid="4">
                                            <p:txEl>
                                              <p:pRg st="3" end="3"/>
                                            </p:txEl>
                                          </p:spTgt>
                                        </p:tgtEl>
                                        <p:attrNameLst>
                                          <p:attrName>style.visibility</p:attrName>
                                        </p:attrNameLst>
                                      </p:cBhvr>
                                      <p:to>
                                        <p:strVal val="visible"/>
                                      </p:to>
                                    </p:set>
                                    <p:animEffect transition="in" filter="fade">
                                      <p:cBhvr>
                                        <p:cTn id="23" dur="2000"/>
                                        <p:tgtEl>
                                          <p:spTgt spid="4">
                                            <p:txEl>
                                              <p:pRg st="3" end="3"/>
                                            </p:txEl>
                                          </p:spTgt>
                                        </p:tgtEl>
                                      </p:cBhvr>
                                    </p:animEffect>
                                    <p:anim calcmode="lin" valueType="num">
                                      <p:cBhvr>
                                        <p:cTn id="24" dur="2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25" dur="1800" decel="100000" fill="hold"/>
                                        <p:tgtEl>
                                          <p:spTgt spid="4">
                                            <p:txEl>
                                              <p:pRg st="3" end="3"/>
                                            </p:txEl>
                                          </p:spTgt>
                                        </p:tgtEl>
                                        <p:attrNameLst>
                                          <p:attrName>ppt_y</p:attrName>
                                        </p:attrNameLst>
                                      </p:cBhvr>
                                      <p:tavLst>
                                        <p:tav tm="0">
                                          <p:val>
                                            <p:strVal val="#ppt_y+1"/>
                                          </p:val>
                                        </p:tav>
                                        <p:tav tm="100000">
                                          <p:val>
                                            <p:strVal val="#ppt_y-.03"/>
                                          </p:val>
                                        </p:tav>
                                      </p:tavLst>
                                    </p:anim>
                                    <p:anim calcmode="lin" valueType="num">
                                      <p:cBhvr>
                                        <p:cTn id="26" dur="200" accel="100000" fill="hold">
                                          <p:stCondLst>
                                            <p:cond delay="1800"/>
                                          </p:stCondLst>
                                        </p:cTn>
                                        <p:tgtEl>
                                          <p:spTgt spid="4">
                                            <p:txEl>
                                              <p:pRg st="3" end="3"/>
                                            </p:txEl>
                                          </p:spTgt>
                                        </p:tgtEl>
                                        <p:attrNameLst>
                                          <p:attrName>ppt_y</p:attrName>
                                        </p:attrNameLst>
                                      </p:cBhvr>
                                      <p:tavLst>
                                        <p:tav tm="0">
                                          <p:val>
                                            <p:strVal val="#ppt_y-.03"/>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37" presetClass="entr" presetSubtype="0" fill="hold" grpId="0" nodeType="clickEffect">
                                  <p:stCondLst>
                                    <p:cond delay="0"/>
                                  </p:stCondLst>
                                  <p:childTnLst>
                                    <p:set>
                                      <p:cBhvr>
                                        <p:cTn id="30" dur="1" fill="hold">
                                          <p:stCondLst>
                                            <p:cond delay="0"/>
                                          </p:stCondLst>
                                        </p:cTn>
                                        <p:tgtEl>
                                          <p:spTgt spid="4">
                                            <p:txEl>
                                              <p:pRg st="4" end="4"/>
                                            </p:txEl>
                                          </p:spTgt>
                                        </p:tgtEl>
                                        <p:attrNameLst>
                                          <p:attrName>style.visibility</p:attrName>
                                        </p:attrNameLst>
                                      </p:cBhvr>
                                      <p:to>
                                        <p:strVal val="visible"/>
                                      </p:to>
                                    </p:set>
                                    <p:animEffect transition="in" filter="fade">
                                      <p:cBhvr>
                                        <p:cTn id="31" dur="2000"/>
                                        <p:tgtEl>
                                          <p:spTgt spid="4">
                                            <p:txEl>
                                              <p:pRg st="4" end="4"/>
                                            </p:txEl>
                                          </p:spTgt>
                                        </p:tgtEl>
                                      </p:cBhvr>
                                    </p:animEffect>
                                    <p:anim calcmode="lin" valueType="num">
                                      <p:cBhvr>
                                        <p:cTn id="32" dur="2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33" dur="1800" decel="100000" fill="hold"/>
                                        <p:tgtEl>
                                          <p:spTgt spid="4">
                                            <p:txEl>
                                              <p:pRg st="4" end="4"/>
                                            </p:txEl>
                                          </p:spTgt>
                                        </p:tgtEl>
                                        <p:attrNameLst>
                                          <p:attrName>ppt_y</p:attrName>
                                        </p:attrNameLst>
                                      </p:cBhvr>
                                      <p:tavLst>
                                        <p:tav tm="0">
                                          <p:val>
                                            <p:strVal val="#ppt_y+1"/>
                                          </p:val>
                                        </p:tav>
                                        <p:tav tm="100000">
                                          <p:val>
                                            <p:strVal val="#ppt_y-.03"/>
                                          </p:val>
                                        </p:tav>
                                      </p:tavLst>
                                    </p:anim>
                                    <p:anim calcmode="lin" valueType="num">
                                      <p:cBhvr>
                                        <p:cTn id="34" dur="200" accel="100000" fill="hold">
                                          <p:stCondLst>
                                            <p:cond delay="1800"/>
                                          </p:stCondLst>
                                        </p:cTn>
                                        <p:tgtEl>
                                          <p:spTgt spid="4">
                                            <p:txEl>
                                              <p:pRg st="4" end="4"/>
                                            </p:txEl>
                                          </p:spTgt>
                                        </p:tgtEl>
                                        <p:attrNameLst>
                                          <p:attrName>ppt_y</p:attrName>
                                        </p:attrNameLst>
                                      </p:cBhvr>
                                      <p:tavLst>
                                        <p:tav tm="0">
                                          <p:val>
                                            <p:strVal val="#ppt_y-.03"/>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37" presetClass="entr" presetSubtype="0" fill="hold" grpId="0" nodeType="clickEffect">
                                  <p:stCondLst>
                                    <p:cond delay="0"/>
                                  </p:stCondLst>
                                  <p:childTnLst>
                                    <p:set>
                                      <p:cBhvr>
                                        <p:cTn id="38" dur="1" fill="hold">
                                          <p:stCondLst>
                                            <p:cond delay="0"/>
                                          </p:stCondLst>
                                        </p:cTn>
                                        <p:tgtEl>
                                          <p:spTgt spid="4">
                                            <p:txEl>
                                              <p:pRg st="5" end="5"/>
                                            </p:txEl>
                                          </p:spTgt>
                                        </p:tgtEl>
                                        <p:attrNameLst>
                                          <p:attrName>style.visibility</p:attrName>
                                        </p:attrNameLst>
                                      </p:cBhvr>
                                      <p:to>
                                        <p:strVal val="visible"/>
                                      </p:to>
                                    </p:set>
                                    <p:animEffect transition="in" filter="fade">
                                      <p:cBhvr>
                                        <p:cTn id="39" dur="2000"/>
                                        <p:tgtEl>
                                          <p:spTgt spid="4">
                                            <p:txEl>
                                              <p:pRg st="5" end="5"/>
                                            </p:txEl>
                                          </p:spTgt>
                                        </p:tgtEl>
                                      </p:cBhvr>
                                    </p:animEffect>
                                    <p:anim calcmode="lin" valueType="num">
                                      <p:cBhvr>
                                        <p:cTn id="40" dur="2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41" dur="1800" decel="100000" fill="hold"/>
                                        <p:tgtEl>
                                          <p:spTgt spid="4">
                                            <p:txEl>
                                              <p:pRg st="5" end="5"/>
                                            </p:txEl>
                                          </p:spTgt>
                                        </p:tgtEl>
                                        <p:attrNameLst>
                                          <p:attrName>ppt_y</p:attrName>
                                        </p:attrNameLst>
                                      </p:cBhvr>
                                      <p:tavLst>
                                        <p:tav tm="0">
                                          <p:val>
                                            <p:strVal val="#ppt_y+1"/>
                                          </p:val>
                                        </p:tav>
                                        <p:tav tm="100000">
                                          <p:val>
                                            <p:strVal val="#ppt_y-.03"/>
                                          </p:val>
                                        </p:tav>
                                      </p:tavLst>
                                    </p:anim>
                                    <p:anim calcmode="lin" valueType="num">
                                      <p:cBhvr>
                                        <p:cTn id="42" dur="200" accel="100000" fill="hold">
                                          <p:stCondLst>
                                            <p:cond delay="1800"/>
                                          </p:stCondLst>
                                        </p:cTn>
                                        <p:tgtEl>
                                          <p:spTgt spid="4">
                                            <p:txEl>
                                              <p:pRg st="5" end="5"/>
                                            </p:txEl>
                                          </p:spTgt>
                                        </p:tgtEl>
                                        <p:attrNameLst>
                                          <p:attrName>ppt_y</p:attrName>
                                        </p:attrNameLst>
                                      </p:cBhvr>
                                      <p:tavLst>
                                        <p:tav tm="0">
                                          <p:val>
                                            <p:strVal val="#ppt_y-.03"/>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37" presetClass="entr" presetSubtype="0" fill="hold" grpId="0" nodeType="clickEffect">
                                  <p:stCondLst>
                                    <p:cond delay="0"/>
                                  </p:stCondLst>
                                  <p:childTnLst>
                                    <p:set>
                                      <p:cBhvr>
                                        <p:cTn id="46" dur="1" fill="hold">
                                          <p:stCondLst>
                                            <p:cond delay="0"/>
                                          </p:stCondLst>
                                        </p:cTn>
                                        <p:tgtEl>
                                          <p:spTgt spid="4">
                                            <p:txEl>
                                              <p:pRg st="6" end="6"/>
                                            </p:txEl>
                                          </p:spTgt>
                                        </p:tgtEl>
                                        <p:attrNameLst>
                                          <p:attrName>style.visibility</p:attrName>
                                        </p:attrNameLst>
                                      </p:cBhvr>
                                      <p:to>
                                        <p:strVal val="visible"/>
                                      </p:to>
                                    </p:set>
                                    <p:animEffect transition="in" filter="fade">
                                      <p:cBhvr>
                                        <p:cTn id="47" dur="2000"/>
                                        <p:tgtEl>
                                          <p:spTgt spid="4">
                                            <p:txEl>
                                              <p:pRg st="6" end="6"/>
                                            </p:txEl>
                                          </p:spTgt>
                                        </p:tgtEl>
                                      </p:cBhvr>
                                    </p:animEffect>
                                    <p:anim calcmode="lin" valueType="num">
                                      <p:cBhvr>
                                        <p:cTn id="48" dur="2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49" dur="1800" decel="100000" fill="hold"/>
                                        <p:tgtEl>
                                          <p:spTgt spid="4">
                                            <p:txEl>
                                              <p:pRg st="6" end="6"/>
                                            </p:txEl>
                                          </p:spTgt>
                                        </p:tgtEl>
                                        <p:attrNameLst>
                                          <p:attrName>ppt_y</p:attrName>
                                        </p:attrNameLst>
                                      </p:cBhvr>
                                      <p:tavLst>
                                        <p:tav tm="0">
                                          <p:val>
                                            <p:strVal val="#ppt_y+1"/>
                                          </p:val>
                                        </p:tav>
                                        <p:tav tm="100000">
                                          <p:val>
                                            <p:strVal val="#ppt_y-.03"/>
                                          </p:val>
                                        </p:tav>
                                      </p:tavLst>
                                    </p:anim>
                                    <p:anim calcmode="lin" valueType="num">
                                      <p:cBhvr>
                                        <p:cTn id="50" dur="200" accel="100000" fill="hold">
                                          <p:stCondLst>
                                            <p:cond delay="1800"/>
                                          </p:stCondLst>
                                        </p:cTn>
                                        <p:tgtEl>
                                          <p:spTgt spid="4">
                                            <p:txEl>
                                              <p:pRg st="6" end="6"/>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bldLvl="5"/>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teacher and class.jpg"/>
          <p:cNvPicPr>
            <a:picLocks noChangeAspect="1"/>
          </p:cNvPicPr>
          <p:nvPr/>
        </p:nvPicPr>
        <p:blipFill>
          <a:blip r:embed="rId2" cstate="print">
            <a:duotone>
              <a:prstClr val="black"/>
              <a:schemeClr val="accent1">
                <a:tint val="45000"/>
                <a:satMod val="400000"/>
              </a:schemeClr>
            </a:duotone>
          </a:blip>
          <a:stretch>
            <a:fillRect/>
          </a:stretch>
        </p:blipFill>
        <p:spPr>
          <a:xfrm>
            <a:off x="6388608" y="4791456"/>
            <a:ext cx="2755392" cy="2066544"/>
          </a:xfrm>
          <a:prstGeom prst="rect">
            <a:avLst/>
          </a:prstGeom>
          <a:ln>
            <a:noFill/>
          </a:ln>
          <a:effectLst>
            <a:softEdge rad="112500"/>
          </a:effectLst>
        </p:spPr>
      </p:pic>
      <p:sp>
        <p:nvSpPr>
          <p:cNvPr id="4" name="TextBox 3"/>
          <p:cNvSpPr txBox="1"/>
          <p:nvPr/>
        </p:nvSpPr>
        <p:spPr>
          <a:xfrm>
            <a:off x="533400" y="685800"/>
            <a:ext cx="7620000" cy="2308324"/>
          </a:xfrm>
          <a:prstGeom prst="rect">
            <a:avLst/>
          </a:prstGeom>
          <a:noFill/>
        </p:spPr>
        <p:txBody>
          <a:bodyPr wrap="square" rtlCol="0">
            <a:spAutoFit/>
          </a:bodyPr>
          <a:lstStyle/>
          <a:p>
            <a:pPr marL="457200" indent="-457200">
              <a:lnSpc>
                <a:spcPct val="150000"/>
              </a:lnSpc>
              <a:buFont typeface="+mj-lt"/>
              <a:buAutoNum type="arabicPeriod"/>
            </a:pPr>
            <a:r>
              <a:rPr lang="en-US" sz="2400" b="1" u="sng" dirty="0">
                <a:solidFill>
                  <a:srgbClr val="0070C0"/>
                </a:solidFill>
                <a:latin typeface="Arial Narrow" pitchFamily="34" charset="0"/>
                <a:cs typeface="Arial" pitchFamily="34" charset="0"/>
              </a:rPr>
              <a:t>Role</a:t>
            </a:r>
            <a:r>
              <a:rPr lang="en-US" sz="2400" b="1" dirty="0">
                <a:solidFill>
                  <a:srgbClr val="0070C0"/>
                </a:solidFill>
                <a:latin typeface="Arial Narrow" pitchFamily="34" charset="0"/>
                <a:cs typeface="Arial" pitchFamily="34" charset="0"/>
              </a:rPr>
              <a:t> </a:t>
            </a:r>
            <a:r>
              <a:rPr lang="en-US" sz="2400" dirty="0">
                <a:solidFill>
                  <a:srgbClr val="0070C0"/>
                </a:solidFill>
                <a:latin typeface="Arial Narrow" pitchFamily="34" charset="0"/>
                <a:cs typeface="Arial" pitchFamily="34" charset="0"/>
              </a:rPr>
              <a:t>(v. 17)</a:t>
            </a:r>
          </a:p>
          <a:p>
            <a:pPr marL="457200" indent="-457200">
              <a:lnSpc>
                <a:spcPct val="150000"/>
              </a:lnSpc>
              <a:buFont typeface="+mj-lt"/>
              <a:buAutoNum type="arabicPeriod"/>
            </a:pPr>
            <a:r>
              <a:rPr lang="en-US" sz="2400" b="1" u="sng" dirty="0">
                <a:solidFill>
                  <a:srgbClr val="0070C0"/>
                </a:solidFill>
                <a:latin typeface="Arial Narrow" pitchFamily="34" charset="0"/>
                <a:cs typeface="Arial" pitchFamily="34" charset="0"/>
              </a:rPr>
              <a:t>Support</a:t>
            </a:r>
            <a:r>
              <a:rPr lang="en-US" sz="2400" dirty="0">
                <a:solidFill>
                  <a:srgbClr val="0070C0"/>
                </a:solidFill>
                <a:latin typeface="Arial Narrow" pitchFamily="34" charset="0"/>
                <a:cs typeface="Arial" pitchFamily="34" charset="0"/>
              </a:rPr>
              <a:t> (vv. 17-18)</a:t>
            </a:r>
          </a:p>
          <a:p>
            <a:pPr lvl="1">
              <a:buFont typeface="Wingdings" pitchFamily="2" charset="2"/>
              <a:buChar char="ü"/>
            </a:pPr>
            <a:r>
              <a:rPr lang="en-US" sz="2400" dirty="0">
                <a:solidFill>
                  <a:srgbClr val="0070C0"/>
                </a:solidFill>
                <a:latin typeface="Arial Narrow" pitchFamily="34" charset="0"/>
                <a:cs typeface="Arial" pitchFamily="34" charset="0"/>
              </a:rPr>
              <a:t> Time and place for “full time” elders – supported for their work</a:t>
            </a:r>
          </a:p>
          <a:p>
            <a:pPr lvl="1">
              <a:buFont typeface="Wingdings" pitchFamily="2" charset="2"/>
              <a:buChar char="ü"/>
            </a:pPr>
            <a:r>
              <a:rPr lang="en-US" sz="2400" dirty="0">
                <a:solidFill>
                  <a:srgbClr val="0070C0"/>
                </a:solidFill>
                <a:latin typeface="Arial Narrow" pitchFamily="34" charset="0"/>
                <a:cs typeface="Arial" pitchFamily="34" charset="0"/>
              </a:rPr>
              <a:t> V. 18 – same argument for support of preacher (1 Cor. 9)</a:t>
            </a:r>
          </a:p>
        </p:txBody>
      </p:sp>
      <p:sp>
        <p:nvSpPr>
          <p:cNvPr id="6" name="TextBox 5"/>
          <p:cNvSpPr txBox="1"/>
          <p:nvPr/>
        </p:nvSpPr>
        <p:spPr>
          <a:xfrm>
            <a:off x="0" y="0"/>
            <a:ext cx="9144000" cy="523220"/>
          </a:xfrm>
          <a:prstGeom prst="rect">
            <a:avLst/>
          </a:prstGeom>
          <a:no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514350" indent="-514350" algn="ctr">
              <a:buFont typeface="+mj-lt"/>
              <a:buAutoNum type="alphaUcPeriod" startAt="6"/>
            </a:pPr>
            <a:r>
              <a:rPr lang="en-US" sz="2800" dirty="0">
                <a:solidFill>
                  <a:prstClr val="black"/>
                </a:solidFill>
                <a:latin typeface="Arial Narrow" pitchFamily="34" charset="0"/>
              </a:rPr>
              <a:t>Teach about role &amp; responsibility toward elders (vv. 17-20)</a:t>
            </a:r>
          </a:p>
        </p:txBody>
      </p:sp>
    </p:spTree>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Effect transition="in" filter="fade">
                                      <p:cBhvr>
                                        <p:cTn id="7" dur="2000"/>
                                        <p:tgtEl>
                                          <p:spTgt spid="4">
                                            <p:txEl>
                                              <p:pRg st="2" end="2"/>
                                            </p:txEl>
                                          </p:spTgt>
                                        </p:tgtEl>
                                      </p:cBhvr>
                                    </p:animEffect>
                                    <p:anim calcmode="lin" valueType="num">
                                      <p:cBhvr>
                                        <p:cTn id="8" dur="2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9" dur="1800" decel="100000" fill="hold"/>
                                        <p:tgtEl>
                                          <p:spTgt spid="4">
                                            <p:txEl>
                                              <p:pRg st="2" end="2"/>
                                            </p:txEl>
                                          </p:spTgt>
                                        </p:tgtEl>
                                        <p:attrNameLst>
                                          <p:attrName>ppt_y</p:attrName>
                                        </p:attrNameLst>
                                      </p:cBhvr>
                                      <p:tavLst>
                                        <p:tav tm="0">
                                          <p:val>
                                            <p:strVal val="#ppt_y+1"/>
                                          </p:val>
                                        </p:tav>
                                        <p:tav tm="100000">
                                          <p:val>
                                            <p:strVal val="#ppt_y-.03"/>
                                          </p:val>
                                        </p:tav>
                                      </p:tavLst>
                                    </p:anim>
                                    <p:anim calcmode="lin" valueType="num">
                                      <p:cBhvr>
                                        <p:cTn id="10" dur="200" accel="100000" fill="hold">
                                          <p:stCondLst>
                                            <p:cond delay="1800"/>
                                          </p:stCondLst>
                                        </p:cTn>
                                        <p:tgtEl>
                                          <p:spTgt spid="4">
                                            <p:txEl>
                                              <p:pRg st="2" end="2"/>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4">
                                            <p:txEl>
                                              <p:pRg st="3" end="3"/>
                                            </p:txEl>
                                          </p:spTgt>
                                        </p:tgtEl>
                                        <p:attrNameLst>
                                          <p:attrName>style.visibility</p:attrName>
                                        </p:attrNameLst>
                                      </p:cBhvr>
                                      <p:to>
                                        <p:strVal val="visible"/>
                                      </p:to>
                                    </p:set>
                                    <p:animEffect transition="in" filter="fade">
                                      <p:cBhvr>
                                        <p:cTn id="15" dur="2000"/>
                                        <p:tgtEl>
                                          <p:spTgt spid="4">
                                            <p:txEl>
                                              <p:pRg st="3" end="3"/>
                                            </p:txEl>
                                          </p:spTgt>
                                        </p:tgtEl>
                                      </p:cBhvr>
                                    </p:animEffect>
                                    <p:anim calcmode="lin" valueType="num">
                                      <p:cBhvr>
                                        <p:cTn id="16" dur="2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17" dur="1800" decel="100000" fill="hold"/>
                                        <p:tgtEl>
                                          <p:spTgt spid="4">
                                            <p:txEl>
                                              <p:pRg st="3" end="3"/>
                                            </p:txEl>
                                          </p:spTgt>
                                        </p:tgtEl>
                                        <p:attrNameLst>
                                          <p:attrName>ppt_y</p:attrName>
                                        </p:attrNameLst>
                                      </p:cBhvr>
                                      <p:tavLst>
                                        <p:tav tm="0">
                                          <p:val>
                                            <p:strVal val="#ppt_y+1"/>
                                          </p:val>
                                        </p:tav>
                                        <p:tav tm="100000">
                                          <p:val>
                                            <p:strVal val="#ppt_y-.03"/>
                                          </p:val>
                                        </p:tav>
                                      </p:tavLst>
                                    </p:anim>
                                    <p:anim calcmode="lin" valueType="num">
                                      <p:cBhvr>
                                        <p:cTn id="18" dur="200" accel="100000" fill="hold">
                                          <p:stCondLst>
                                            <p:cond delay="1800"/>
                                          </p:stCondLst>
                                        </p:cTn>
                                        <p:tgtEl>
                                          <p:spTgt spid="4">
                                            <p:txEl>
                                              <p:pRg st="3" end="3"/>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bldLvl="5"/>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teacher and class.jpg"/>
          <p:cNvPicPr>
            <a:picLocks noChangeAspect="1"/>
          </p:cNvPicPr>
          <p:nvPr/>
        </p:nvPicPr>
        <p:blipFill>
          <a:blip r:embed="rId2" cstate="print">
            <a:duotone>
              <a:prstClr val="black"/>
              <a:schemeClr val="accent1">
                <a:tint val="45000"/>
                <a:satMod val="400000"/>
              </a:schemeClr>
            </a:duotone>
          </a:blip>
          <a:stretch>
            <a:fillRect/>
          </a:stretch>
        </p:blipFill>
        <p:spPr>
          <a:xfrm>
            <a:off x="6388608" y="4791456"/>
            <a:ext cx="2755392" cy="2066544"/>
          </a:xfrm>
          <a:prstGeom prst="rect">
            <a:avLst/>
          </a:prstGeom>
          <a:ln>
            <a:noFill/>
          </a:ln>
          <a:effectLst>
            <a:softEdge rad="112500"/>
          </a:effectLst>
        </p:spPr>
      </p:pic>
      <p:sp>
        <p:nvSpPr>
          <p:cNvPr id="4" name="TextBox 3"/>
          <p:cNvSpPr txBox="1"/>
          <p:nvPr/>
        </p:nvSpPr>
        <p:spPr>
          <a:xfrm>
            <a:off x="533400" y="685800"/>
            <a:ext cx="7620000" cy="2862322"/>
          </a:xfrm>
          <a:prstGeom prst="rect">
            <a:avLst/>
          </a:prstGeom>
          <a:noFill/>
        </p:spPr>
        <p:txBody>
          <a:bodyPr wrap="square" rtlCol="0">
            <a:spAutoFit/>
          </a:bodyPr>
          <a:lstStyle/>
          <a:p>
            <a:pPr marL="457200" indent="-457200">
              <a:lnSpc>
                <a:spcPct val="150000"/>
              </a:lnSpc>
              <a:buFont typeface="+mj-lt"/>
              <a:buAutoNum type="arabicPeriod"/>
            </a:pPr>
            <a:r>
              <a:rPr lang="en-US" sz="2400" b="1" u="sng" dirty="0">
                <a:solidFill>
                  <a:srgbClr val="0070C0"/>
                </a:solidFill>
                <a:latin typeface="Arial Narrow" pitchFamily="34" charset="0"/>
                <a:cs typeface="Arial" pitchFamily="34" charset="0"/>
              </a:rPr>
              <a:t>Role</a:t>
            </a:r>
            <a:r>
              <a:rPr lang="en-US" sz="2400" b="1" dirty="0">
                <a:solidFill>
                  <a:srgbClr val="0070C0"/>
                </a:solidFill>
                <a:latin typeface="Arial Narrow" pitchFamily="34" charset="0"/>
                <a:cs typeface="Arial" pitchFamily="34" charset="0"/>
              </a:rPr>
              <a:t> </a:t>
            </a:r>
            <a:r>
              <a:rPr lang="en-US" sz="2400" dirty="0">
                <a:solidFill>
                  <a:srgbClr val="0070C0"/>
                </a:solidFill>
                <a:latin typeface="Arial Narrow" pitchFamily="34" charset="0"/>
                <a:cs typeface="Arial" pitchFamily="34" charset="0"/>
              </a:rPr>
              <a:t>(v. 17)</a:t>
            </a:r>
          </a:p>
          <a:p>
            <a:pPr marL="457200" indent="-457200">
              <a:lnSpc>
                <a:spcPct val="150000"/>
              </a:lnSpc>
              <a:buFont typeface="+mj-lt"/>
              <a:buAutoNum type="arabicPeriod"/>
            </a:pPr>
            <a:r>
              <a:rPr lang="en-US" sz="2400" b="1" u="sng" dirty="0">
                <a:solidFill>
                  <a:srgbClr val="0070C0"/>
                </a:solidFill>
                <a:latin typeface="Arial Narrow" pitchFamily="34" charset="0"/>
                <a:cs typeface="Arial" pitchFamily="34" charset="0"/>
              </a:rPr>
              <a:t>Support</a:t>
            </a:r>
            <a:r>
              <a:rPr lang="en-US" sz="2400" dirty="0">
                <a:solidFill>
                  <a:srgbClr val="0070C0"/>
                </a:solidFill>
                <a:latin typeface="Arial Narrow" pitchFamily="34" charset="0"/>
                <a:cs typeface="Arial" pitchFamily="34" charset="0"/>
              </a:rPr>
              <a:t> (vv. 17-18)</a:t>
            </a:r>
          </a:p>
          <a:p>
            <a:pPr marL="457200" indent="-457200">
              <a:lnSpc>
                <a:spcPct val="150000"/>
              </a:lnSpc>
              <a:buFont typeface="+mj-lt"/>
              <a:buAutoNum type="arabicPeriod"/>
            </a:pPr>
            <a:r>
              <a:rPr lang="en-US" sz="2400" b="1" u="sng" dirty="0">
                <a:solidFill>
                  <a:srgbClr val="0070C0"/>
                </a:solidFill>
                <a:latin typeface="Arial Narrow" pitchFamily="34" charset="0"/>
                <a:cs typeface="Arial" pitchFamily="34" charset="0"/>
              </a:rPr>
              <a:t>Respect</a:t>
            </a:r>
            <a:r>
              <a:rPr lang="en-US" sz="2400" dirty="0">
                <a:solidFill>
                  <a:srgbClr val="0070C0"/>
                </a:solidFill>
                <a:latin typeface="Arial Narrow" pitchFamily="34" charset="0"/>
                <a:cs typeface="Arial" pitchFamily="34" charset="0"/>
              </a:rPr>
              <a:t> (vv. 19-20)</a:t>
            </a:r>
          </a:p>
          <a:p>
            <a:pPr lvl="1">
              <a:buFont typeface="Wingdings" pitchFamily="2" charset="2"/>
              <a:buChar char="ü"/>
            </a:pPr>
            <a:r>
              <a:rPr lang="en-US" sz="2400" dirty="0">
                <a:solidFill>
                  <a:srgbClr val="0070C0"/>
                </a:solidFill>
                <a:latin typeface="Arial Narrow" pitchFamily="34" charset="0"/>
                <a:cs typeface="Arial" pitchFamily="34" charset="0"/>
              </a:rPr>
              <a:t> Respect due – because of the office they hold</a:t>
            </a:r>
          </a:p>
          <a:p>
            <a:pPr lvl="1">
              <a:buFont typeface="Wingdings" pitchFamily="2" charset="2"/>
              <a:buChar char="ü"/>
            </a:pPr>
            <a:r>
              <a:rPr lang="en-US" sz="2400" dirty="0">
                <a:solidFill>
                  <a:srgbClr val="0070C0"/>
                </a:solidFill>
                <a:latin typeface="Arial Narrow" pitchFamily="34" charset="0"/>
                <a:cs typeface="Arial" pitchFamily="34" charset="0"/>
              </a:rPr>
              <a:t> Don’t listen to charges – without strong evidence</a:t>
            </a:r>
          </a:p>
          <a:p>
            <a:pPr lvl="1">
              <a:buFont typeface="Wingdings" pitchFamily="2" charset="2"/>
              <a:buChar char="ü"/>
            </a:pPr>
            <a:r>
              <a:rPr lang="en-US" sz="2400" dirty="0">
                <a:solidFill>
                  <a:srgbClr val="0070C0"/>
                </a:solidFill>
                <a:latin typeface="Arial Narrow" pitchFamily="34" charset="0"/>
                <a:cs typeface="Arial" pitchFamily="34" charset="0"/>
              </a:rPr>
              <a:t> When established – elders are to be rebuked!</a:t>
            </a:r>
          </a:p>
        </p:txBody>
      </p:sp>
      <p:sp>
        <p:nvSpPr>
          <p:cNvPr id="6" name="TextBox 5"/>
          <p:cNvSpPr txBox="1"/>
          <p:nvPr/>
        </p:nvSpPr>
        <p:spPr>
          <a:xfrm>
            <a:off x="0" y="0"/>
            <a:ext cx="9144000" cy="523220"/>
          </a:xfrm>
          <a:prstGeom prst="rect">
            <a:avLst/>
          </a:prstGeom>
          <a:no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514350" indent="-514350" algn="ctr">
              <a:buFont typeface="+mj-lt"/>
              <a:buAutoNum type="alphaUcPeriod" startAt="6"/>
            </a:pPr>
            <a:r>
              <a:rPr lang="en-US" sz="2800" dirty="0">
                <a:solidFill>
                  <a:prstClr val="black"/>
                </a:solidFill>
                <a:latin typeface="Arial Narrow" pitchFamily="34" charset="0"/>
              </a:rPr>
              <a:t>Teach about role &amp; responsibility toward elders (vv. 17-20)</a:t>
            </a:r>
          </a:p>
        </p:txBody>
      </p:sp>
    </p:spTree>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4">
                                            <p:txEl>
                                              <p:pRg st="3" end="3"/>
                                            </p:txEl>
                                          </p:spTgt>
                                        </p:tgtEl>
                                        <p:attrNameLst>
                                          <p:attrName>style.visibility</p:attrName>
                                        </p:attrNameLst>
                                      </p:cBhvr>
                                      <p:to>
                                        <p:strVal val="visible"/>
                                      </p:to>
                                    </p:set>
                                    <p:animEffect transition="in" filter="fade">
                                      <p:cBhvr>
                                        <p:cTn id="7" dur="2000"/>
                                        <p:tgtEl>
                                          <p:spTgt spid="4">
                                            <p:txEl>
                                              <p:pRg st="3" end="3"/>
                                            </p:txEl>
                                          </p:spTgt>
                                        </p:tgtEl>
                                      </p:cBhvr>
                                    </p:animEffect>
                                    <p:anim calcmode="lin" valueType="num">
                                      <p:cBhvr>
                                        <p:cTn id="8" dur="2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9" dur="1800" decel="100000" fill="hold"/>
                                        <p:tgtEl>
                                          <p:spTgt spid="4">
                                            <p:txEl>
                                              <p:pRg st="3" end="3"/>
                                            </p:txEl>
                                          </p:spTgt>
                                        </p:tgtEl>
                                        <p:attrNameLst>
                                          <p:attrName>ppt_y</p:attrName>
                                        </p:attrNameLst>
                                      </p:cBhvr>
                                      <p:tavLst>
                                        <p:tav tm="0">
                                          <p:val>
                                            <p:strVal val="#ppt_y+1"/>
                                          </p:val>
                                        </p:tav>
                                        <p:tav tm="100000">
                                          <p:val>
                                            <p:strVal val="#ppt_y-.03"/>
                                          </p:val>
                                        </p:tav>
                                      </p:tavLst>
                                    </p:anim>
                                    <p:anim calcmode="lin" valueType="num">
                                      <p:cBhvr>
                                        <p:cTn id="10" dur="200" accel="100000" fill="hold">
                                          <p:stCondLst>
                                            <p:cond delay="1800"/>
                                          </p:stCondLst>
                                        </p:cTn>
                                        <p:tgtEl>
                                          <p:spTgt spid="4">
                                            <p:txEl>
                                              <p:pRg st="3" end="3"/>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4">
                                            <p:txEl>
                                              <p:pRg st="4" end="4"/>
                                            </p:txEl>
                                          </p:spTgt>
                                        </p:tgtEl>
                                        <p:attrNameLst>
                                          <p:attrName>style.visibility</p:attrName>
                                        </p:attrNameLst>
                                      </p:cBhvr>
                                      <p:to>
                                        <p:strVal val="visible"/>
                                      </p:to>
                                    </p:set>
                                    <p:animEffect transition="in" filter="fade">
                                      <p:cBhvr>
                                        <p:cTn id="15" dur="2000"/>
                                        <p:tgtEl>
                                          <p:spTgt spid="4">
                                            <p:txEl>
                                              <p:pRg st="4" end="4"/>
                                            </p:txEl>
                                          </p:spTgt>
                                        </p:tgtEl>
                                      </p:cBhvr>
                                    </p:animEffect>
                                    <p:anim calcmode="lin" valueType="num">
                                      <p:cBhvr>
                                        <p:cTn id="16" dur="2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17" dur="1800" decel="100000" fill="hold"/>
                                        <p:tgtEl>
                                          <p:spTgt spid="4">
                                            <p:txEl>
                                              <p:pRg st="4" end="4"/>
                                            </p:txEl>
                                          </p:spTgt>
                                        </p:tgtEl>
                                        <p:attrNameLst>
                                          <p:attrName>ppt_y</p:attrName>
                                        </p:attrNameLst>
                                      </p:cBhvr>
                                      <p:tavLst>
                                        <p:tav tm="0">
                                          <p:val>
                                            <p:strVal val="#ppt_y+1"/>
                                          </p:val>
                                        </p:tav>
                                        <p:tav tm="100000">
                                          <p:val>
                                            <p:strVal val="#ppt_y-.03"/>
                                          </p:val>
                                        </p:tav>
                                      </p:tavLst>
                                    </p:anim>
                                    <p:anim calcmode="lin" valueType="num">
                                      <p:cBhvr>
                                        <p:cTn id="18" dur="200" accel="100000" fill="hold">
                                          <p:stCondLst>
                                            <p:cond delay="1800"/>
                                          </p:stCondLst>
                                        </p:cTn>
                                        <p:tgtEl>
                                          <p:spTgt spid="4">
                                            <p:txEl>
                                              <p:pRg st="4" end="4"/>
                                            </p:txEl>
                                          </p:spTgt>
                                        </p:tgtEl>
                                        <p:attrNameLst>
                                          <p:attrName>ppt_y</p:attrName>
                                        </p:attrNameLst>
                                      </p:cBhvr>
                                      <p:tavLst>
                                        <p:tav tm="0">
                                          <p:val>
                                            <p:strVal val="#ppt_y-.03"/>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37" presetClass="entr" presetSubtype="0" fill="hold" grpId="0" nodeType="clickEffect">
                                  <p:stCondLst>
                                    <p:cond delay="0"/>
                                  </p:stCondLst>
                                  <p:childTnLst>
                                    <p:set>
                                      <p:cBhvr>
                                        <p:cTn id="22" dur="1" fill="hold">
                                          <p:stCondLst>
                                            <p:cond delay="0"/>
                                          </p:stCondLst>
                                        </p:cTn>
                                        <p:tgtEl>
                                          <p:spTgt spid="4">
                                            <p:txEl>
                                              <p:pRg st="5" end="5"/>
                                            </p:txEl>
                                          </p:spTgt>
                                        </p:tgtEl>
                                        <p:attrNameLst>
                                          <p:attrName>style.visibility</p:attrName>
                                        </p:attrNameLst>
                                      </p:cBhvr>
                                      <p:to>
                                        <p:strVal val="visible"/>
                                      </p:to>
                                    </p:set>
                                    <p:animEffect transition="in" filter="fade">
                                      <p:cBhvr>
                                        <p:cTn id="23" dur="2000"/>
                                        <p:tgtEl>
                                          <p:spTgt spid="4">
                                            <p:txEl>
                                              <p:pRg st="5" end="5"/>
                                            </p:txEl>
                                          </p:spTgt>
                                        </p:tgtEl>
                                      </p:cBhvr>
                                    </p:animEffect>
                                    <p:anim calcmode="lin" valueType="num">
                                      <p:cBhvr>
                                        <p:cTn id="24" dur="2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25" dur="1800" decel="100000" fill="hold"/>
                                        <p:tgtEl>
                                          <p:spTgt spid="4">
                                            <p:txEl>
                                              <p:pRg st="5" end="5"/>
                                            </p:txEl>
                                          </p:spTgt>
                                        </p:tgtEl>
                                        <p:attrNameLst>
                                          <p:attrName>ppt_y</p:attrName>
                                        </p:attrNameLst>
                                      </p:cBhvr>
                                      <p:tavLst>
                                        <p:tav tm="0">
                                          <p:val>
                                            <p:strVal val="#ppt_y+1"/>
                                          </p:val>
                                        </p:tav>
                                        <p:tav tm="100000">
                                          <p:val>
                                            <p:strVal val="#ppt_y-.03"/>
                                          </p:val>
                                        </p:tav>
                                      </p:tavLst>
                                    </p:anim>
                                    <p:anim calcmode="lin" valueType="num">
                                      <p:cBhvr>
                                        <p:cTn id="26" dur="200" accel="100000" fill="hold">
                                          <p:stCondLst>
                                            <p:cond delay="1800"/>
                                          </p:stCondLst>
                                        </p:cTn>
                                        <p:tgtEl>
                                          <p:spTgt spid="4">
                                            <p:txEl>
                                              <p:pRg st="5" end="5"/>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bldLvl="5"/>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evel 1"/>
          <p:cNvSpPr/>
          <p:nvPr/>
        </p:nvSpPr>
        <p:spPr>
          <a:xfrm>
            <a:off x="1600200" y="304800"/>
            <a:ext cx="5943600" cy="838200"/>
          </a:xfrm>
          <a:prstGeom prst="bevel">
            <a:avLst/>
          </a:prstGeom>
          <a:solidFill>
            <a:schemeClr val="accent3">
              <a:lumMod val="50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2"/>
            </a:pPr>
            <a:r>
              <a:rPr lang="en-US" sz="2800" dirty="0">
                <a:solidFill>
                  <a:srgbClr val="9BBB59">
                    <a:lumMod val="20000"/>
                    <a:lumOff val="80000"/>
                  </a:srgbClr>
                </a:solidFill>
                <a:effectLst>
                  <a:outerShdw blurRad="38100" dist="38100" dir="2700000" algn="tl">
                    <a:srgbClr val="000000">
                      <a:alpha val="43137"/>
                    </a:srgbClr>
                  </a:outerShdw>
                </a:effectLst>
                <a:latin typeface="Kristen ITC" pitchFamily="66" charset="0"/>
              </a:rPr>
              <a:t>Instructions on Teaching</a:t>
            </a:r>
          </a:p>
        </p:txBody>
      </p:sp>
      <p:sp>
        <p:nvSpPr>
          <p:cNvPr id="5" name="TextBox 4"/>
          <p:cNvSpPr txBox="1"/>
          <p:nvPr/>
        </p:nvSpPr>
        <p:spPr>
          <a:xfrm>
            <a:off x="762000" y="1600200"/>
            <a:ext cx="8610600" cy="3108543"/>
          </a:xfrm>
          <a:prstGeom prst="rect">
            <a:avLst/>
          </a:prstGeom>
          <a:noFill/>
        </p:spPr>
        <p:txBody>
          <a:bodyPr wrap="square" rtlCol="0">
            <a:spAutoFit/>
          </a:bodyPr>
          <a:lstStyle/>
          <a:p>
            <a:pPr marL="514350" indent="-514350">
              <a:buFont typeface="+mj-lt"/>
              <a:buAutoNum type="alphaUcPeriod"/>
            </a:pPr>
            <a:r>
              <a:rPr lang="en-US" sz="2800" dirty="0">
                <a:solidFill>
                  <a:prstClr val="black"/>
                </a:solidFill>
                <a:latin typeface="Arial Narrow" pitchFamily="34" charset="0"/>
              </a:rPr>
              <a:t>Treat others with respect (vv. 1-2)</a:t>
            </a:r>
          </a:p>
          <a:p>
            <a:pPr marL="514350" indent="-514350">
              <a:buFont typeface="+mj-lt"/>
              <a:buAutoNum type="alphaUcPeriod"/>
            </a:pPr>
            <a:r>
              <a:rPr lang="en-US" sz="2800" dirty="0">
                <a:solidFill>
                  <a:prstClr val="black"/>
                </a:solidFill>
                <a:latin typeface="Arial Narrow" pitchFamily="34" charset="0"/>
              </a:rPr>
              <a:t>Teach about benevolence (vv. 3-16)</a:t>
            </a:r>
          </a:p>
          <a:p>
            <a:pPr marL="514350" indent="-514350">
              <a:buFont typeface="+mj-lt"/>
              <a:buAutoNum type="alphaUcPeriod"/>
            </a:pPr>
            <a:r>
              <a:rPr lang="en-US" sz="2800" dirty="0">
                <a:solidFill>
                  <a:prstClr val="black"/>
                </a:solidFill>
                <a:latin typeface="Arial Narrow" pitchFamily="34" charset="0"/>
              </a:rPr>
              <a:t>Teach about contrasting lifestyles (vv. 5-6)</a:t>
            </a:r>
          </a:p>
          <a:p>
            <a:pPr marL="514350" indent="-514350">
              <a:buFont typeface="+mj-lt"/>
              <a:buAutoNum type="alphaUcPeriod"/>
            </a:pPr>
            <a:r>
              <a:rPr lang="en-US" sz="2800" dirty="0">
                <a:solidFill>
                  <a:prstClr val="black"/>
                </a:solidFill>
                <a:latin typeface="Arial Narrow" pitchFamily="34" charset="0"/>
              </a:rPr>
              <a:t>Warn about gossip and busybodies (v. 13)</a:t>
            </a:r>
          </a:p>
          <a:p>
            <a:pPr marL="514350" indent="-514350">
              <a:buFont typeface="+mj-lt"/>
              <a:buAutoNum type="alphaUcPeriod"/>
            </a:pPr>
            <a:r>
              <a:rPr lang="en-US" sz="2800" dirty="0">
                <a:solidFill>
                  <a:prstClr val="black"/>
                </a:solidFill>
                <a:latin typeface="Arial Narrow" pitchFamily="34" charset="0"/>
              </a:rPr>
              <a:t>Teach about family responsibilities (v. 14)</a:t>
            </a:r>
          </a:p>
          <a:p>
            <a:pPr marL="514350" indent="-514350">
              <a:buFont typeface="+mj-lt"/>
              <a:buAutoNum type="alphaUcPeriod"/>
            </a:pPr>
            <a:r>
              <a:rPr lang="en-US" sz="2800" dirty="0">
                <a:solidFill>
                  <a:prstClr val="black"/>
                </a:solidFill>
                <a:latin typeface="Arial Narrow" pitchFamily="34" charset="0"/>
              </a:rPr>
              <a:t>Teach about role &amp; responsibility toward elders (vv. 17-20)</a:t>
            </a:r>
          </a:p>
          <a:p>
            <a:pPr marL="514350" indent="-514350">
              <a:buFont typeface="+mj-lt"/>
              <a:buAutoNum type="alphaUcPeriod"/>
            </a:pPr>
            <a:r>
              <a:rPr lang="en-US" sz="2800" dirty="0">
                <a:solidFill>
                  <a:prstClr val="black"/>
                </a:solidFill>
                <a:latin typeface="Arial Narrow" pitchFamily="34" charset="0"/>
              </a:rPr>
              <a:t>Don’t be prejudice &amp; partial (v. 21)</a:t>
            </a:r>
          </a:p>
        </p:txBody>
      </p:sp>
    </p:spTree>
  </p:cSld>
  <p:clrMapOvr>
    <a:masterClrMapping/>
  </p:clrMapOvr>
  <p:transition spd="slow">
    <p:split orient="vert"/>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teacher and class.jpg"/>
          <p:cNvPicPr>
            <a:picLocks noChangeAspect="1"/>
          </p:cNvPicPr>
          <p:nvPr/>
        </p:nvPicPr>
        <p:blipFill>
          <a:blip r:embed="rId2" cstate="print">
            <a:duotone>
              <a:prstClr val="black"/>
              <a:schemeClr val="accent1">
                <a:tint val="45000"/>
                <a:satMod val="400000"/>
              </a:schemeClr>
            </a:duotone>
          </a:blip>
          <a:stretch>
            <a:fillRect/>
          </a:stretch>
        </p:blipFill>
        <p:spPr>
          <a:xfrm>
            <a:off x="6388608" y="4791456"/>
            <a:ext cx="2755392" cy="2066544"/>
          </a:xfrm>
          <a:prstGeom prst="rect">
            <a:avLst/>
          </a:prstGeom>
          <a:ln>
            <a:noFill/>
          </a:ln>
          <a:effectLst>
            <a:softEdge rad="112500"/>
          </a:effectLst>
        </p:spPr>
      </p:pic>
      <p:sp>
        <p:nvSpPr>
          <p:cNvPr id="4" name="TextBox 3"/>
          <p:cNvSpPr txBox="1"/>
          <p:nvPr/>
        </p:nvSpPr>
        <p:spPr>
          <a:xfrm>
            <a:off x="533400" y="685800"/>
            <a:ext cx="7620000" cy="2862322"/>
          </a:xfrm>
          <a:prstGeom prst="rect">
            <a:avLst/>
          </a:prstGeom>
          <a:noFill/>
        </p:spPr>
        <p:txBody>
          <a:bodyPr wrap="square" rtlCol="0">
            <a:spAutoFit/>
          </a:bodyPr>
          <a:lstStyle/>
          <a:p>
            <a:pPr marL="457200" indent="-457200">
              <a:lnSpc>
                <a:spcPct val="150000"/>
              </a:lnSpc>
              <a:buFont typeface="+mj-lt"/>
              <a:buAutoNum type="arabicPeriod"/>
            </a:pPr>
            <a:r>
              <a:rPr lang="en-US" sz="2400" b="1" u="sng" dirty="0">
                <a:solidFill>
                  <a:srgbClr val="0070C0"/>
                </a:solidFill>
                <a:latin typeface="Arial Narrow" pitchFamily="34" charset="0"/>
                <a:cs typeface="Arial" pitchFamily="34" charset="0"/>
              </a:rPr>
              <a:t>Without prejudice</a:t>
            </a:r>
            <a:r>
              <a:rPr lang="en-US" sz="2400" b="1" dirty="0">
                <a:solidFill>
                  <a:srgbClr val="0070C0"/>
                </a:solidFill>
                <a:latin typeface="Arial Narrow" pitchFamily="34" charset="0"/>
                <a:cs typeface="Arial" pitchFamily="34" charset="0"/>
              </a:rPr>
              <a:t> </a:t>
            </a:r>
            <a:r>
              <a:rPr lang="en-US" sz="2400" dirty="0">
                <a:solidFill>
                  <a:srgbClr val="0070C0"/>
                </a:solidFill>
                <a:latin typeface="Arial Narrow" pitchFamily="34" charset="0"/>
                <a:cs typeface="Arial" pitchFamily="34" charset="0"/>
              </a:rPr>
              <a:t>(v. 21)</a:t>
            </a:r>
          </a:p>
          <a:p>
            <a:pPr lvl="1">
              <a:buFont typeface="Wingdings" pitchFamily="2" charset="2"/>
              <a:buChar char="ü"/>
            </a:pPr>
            <a:r>
              <a:rPr lang="en-US" sz="2400" dirty="0">
                <a:solidFill>
                  <a:srgbClr val="0070C0"/>
                </a:solidFill>
                <a:latin typeface="Arial Narrow" pitchFamily="34" charset="0"/>
                <a:cs typeface="Arial" pitchFamily="34" charset="0"/>
              </a:rPr>
              <a:t> “Without preferring one before another” (KJV)</a:t>
            </a:r>
          </a:p>
          <a:p>
            <a:pPr lvl="1">
              <a:buFont typeface="Wingdings" pitchFamily="2" charset="2"/>
              <a:buChar char="ü"/>
            </a:pPr>
            <a:r>
              <a:rPr lang="en-US" sz="2400" dirty="0">
                <a:solidFill>
                  <a:srgbClr val="0070C0"/>
                </a:solidFill>
                <a:latin typeface="Arial Narrow" pitchFamily="34" charset="0"/>
                <a:cs typeface="Arial" pitchFamily="34" charset="0"/>
              </a:rPr>
              <a:t> Without judging beforehand without due consideration of the facts – before all the evidence is in</a:t>
            </a:r>
          </a:p>
          <a:p>
            <a:pPr lvl="1">
              <a:buFont typeface="Wingdings" pitchFamily="2" charset="2"/>
              <a:buChar char="ü"/>
            </a:pPr>
            <a:r>
              <a:rPr lang="en-US" sz="2400" dirty="0">
                <a:solidFill>
                  <a:srgbClr val="0070C0"/>
                </a:solidFill>
                <a:latin typeface="Arial Narrow" pitchFamily="34" charset="0"/>
                <a:cs typeface="Arial" pitchFamily="34" charset="0"/>
              </a:rPr>
              <a:t> Prov. 18:13 – don’t answer a matter before you hear</a:t>
            </a:r>
          </a:p>
          <a:p>
            <a:pPr lvl="1">
              <a:buFont typeface="Wingdings" pitchFamily="2" charset="2"/>
              <a:buChar char="ü"/>
            </a:pPr>
            <a:r>
              <a:rPr lang="en-US" sz="2400" dirty="0">
                <a:solidFill>
                  <a:srgbClr val="0070C0"/>
                </a:solidFill>
                <a:latin typeface="Arial Narrow" pitchFamily="34" charset="0"/>
                <a:cs typeface="Arial" pitchFamily="34" charset="0"/>
              </a:rPr>
              <a:t> Don’t allow friendship, position, money, emotions cloud your view of others.</a:t>
            </a:r>
          </a:p>
        </p:txBody>
      </p:sp>
      <p:sp>
        <p:nvSpPr>
          <p:cNvPr id="5" name="TextBox 4"/>
          <p:cNvSpPr txBox="1"/>
          <p:nvPr/>
        </p:nvSpPr>
        <p:spPr>
          <a:xfrm>
            <a:off x="0" y="0"/>
            <a:ext cx="9144000" cy="523220"/>
          </a:xfrm>
          <a:prstGeom prst="rect">
            <a:avLst/>
          </a:prstGeom>
          <a:no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514350" indent="-514350" algn="ctr">
              <a:buFont typeface="+mj-lt"/>
              <a:buAutoNum type="alphaUcPeriod" startAt="7"/>
            </a:pPr>
            <a:r>
              <a:rPr lang="en-US" sz="2800" dirty="0">
                <a:solidFill>
                  <a:prstClr val="black"/>
                </a:solidFill>
                <a:latin typeface="Arial Narrow" pitchFamily="34" charset="0"/>
              </a:rPr>
              <a:t>Don’t be prejudice &amp; partial (v. 21)</a:t>
            </a:r>
          </a:p>
        </p:txBody>
      </p:sp>
    </p:spTree>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2000"/>
                                        <p:tgtEl>
                                          <p:spTgt spid="4">
                                            <p:txEl>
                                              <p:pRg st="1" end="1"/>
                                            </p:txEl>
                                          </p:spTgt>
                                        </p:tgtEl>
                                      </p:cBhvr>
                                    </p:animEffect>
                                    <p:anim calcmode="lin" valueType="num">
                                      <p:cBhvr>
                                        <p:cTn id="8" dur="2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9" dur="1800" decel="100000" fill="hold"/>
                                        <p:tgtEl>
                                          <p:spTgt spid="4">
                                            <p:txEl>
                                              <p:pRg st="1" end="1"/>
                                            </p:txEl>
                                          </p:spTgt>
                                        </p:tgtEl>
                                        <p:attrNameLst>
                                          <p:attrName>ppt_y</p:attrName>
                                        </p:attrNameLst>
                                      </p:cBhvr>
                                      <p:tavLst>
                                        <p:tav tm="0">
                                          <p:val>
                                            <p:strVal val="#ppt_y+1"/>
                                          </p:val>
                                        </p:tav>
                                        <p:tav tm="100000">
                                          <p:val>
                                            <p:strVal val="#ppt_y-.03"/>
                                          </p:val>
                                        </p:tav>
                                      </p:tavLst>
                                    </p:anim>
                                    <p:anim calcmode="lin" valueType="num">
                                      <p:cBhvr>
                                        <p:cTn id="10" dur="200" accel="100000" fill="hold">
                                          <p:stCondLst>
                                            <p:cond delay="1800"/>
                                          </p:stCondLst>
                                        </p:cTn>
                                        <p:tgtEl>
                                          <p:spTgt spid="4">
                                            <p:txEl>
                                              <p:pRg st="1" end="1"/>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animEffect transition="in" filter="fade">
                                      <p:cBhvr>
                                        <p:cTn id="15" dur="2000"/>
                                        <p:tgtEl>
                                          <p:spTgt spid="4">
                                            <p:txEl>
                                              <p:pRg st="2" end="2"/>
                                            </p:txEl>
                                          </p:spTgt>
                                        </p:tgtEl>
                                      </p:cBhvr>
                                    </p:animEffect>
                                    <p:anim calcmode="lin" valueType="num">
                                      <p:cBhvr>
                                        <p:cTn id="16" dur="2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17" dur="1800" decel="100000" fill="hold"/>
                                        <p:tgtEl>
                                          <p:spTgt spid="4">
                                            <p:txEl>
                                              <p:pRg st="2" end="2"/>
                                            </p:txEl>
                                          </p:spTgt>
                                        </p:tgtEl>
                                        <p:attrNameLst>
                                          <p:attrName>ppt_y</p:attrName>
                                        </p:attrNameLst>
                                      </p:cBhvr>
                                      <p:tavLst>
                                        <p:tav tm="0">
                                          <p:val>
                                            <p:strVal val="#ppt_y+1"/>
                                          </p:val>
                                        </p:tav>
                                        <p:tav tm="100000">
                                          <p:val>
                                            <p:strVal val="#ppt_y-.03"/>
                                          </p:val>
                                        </p:tav>
                                      </p:tavLst>
                                    </p:anim>
                                    <p:anim calcmode="lin" valueType="num">
                                      <p:cBhvr>
                                        <p:cTn id="18" dur="200" accel="100000" fill="hold">
                                          <p:stCondLst>
                                            <p:cond delay="1800"/>
                                          </p:stCondLst>
                                        </p:cTn>
                                        <p:tgtEl>
                                          <p:spTgt spid="4">
                                            <p:txEl>
                                              <p:pRg st="2" end="2"/>
                                            </p:txEl>
                                          </p:spTgt>
                                        </p:tgtEl>
                                        <p:attrNameLst>
                                          <p:attrName>ppt_y</p:attrName>
                                        </p:attrNameLst>
                                      </p:cBhvr>
                                      <p:tavLst>
                                        <p:tav tm="0">
                                          <p:val>
                                            <p:strVal val="#ppt_y-.03"/>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37" presetClass="entr" presetSubtype="0" fill="hold" grpId="0" nodeType="clickEffect">
                                  <p:stCondLst>
                                    <p:cond delay="0"/>
                                  </p:stCondLst>
                                  <p:childTnLst>
                                    <p:set>
                                      <p:cBhvr>
                                        <p:cTn id="22" dur="1" fill="hold">
                                          <p:stCondLst>
                                            <p:cond delay="0"/>
                                          </p:stCondLst>
                                        </p:cTn>
                                        <p:tgtEl>
                                          <p:spTgt spid="4">
                                            <p:txEl>
                                              <p:pRg st="3" end="3"/>
                                            </p:txEl>
                                          </p:spTgt>
                                        </p:tgtEl>
                                        <p:attrNameLst>
                                          <p:attrName>style.visibility</p:attrName>
                                        </p:attrNameLst>
                                      </p:cBhvr>
                                      <p:to>
                                        <p:strVal val="visible"/>
                                      </p:to>
                                    </p:set>
                                    <p:animEffect transition="in" filter="fade">
                                      <p:cBhvr>
                                        <p:cTn id="23" dur="2000"/>
                                        <p:tgtEl>
                                          <p:spTgt spid="4">
                                            <p:txEl>
                                              <p:pRg st="3" end="3"/>
                                            </p:txEl>
                                          </p:spTgt>
                                        </p:tgtEl>
                                      </p:cBhvr>
                                    </p:animEffect>
                                    <p:anim calcmode="lin" valueType="num">
                                      <p:cBhvr>
                                        <p:cTn id="24" dur="2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25" dur="1800" decel="100000" fill="hold"/>
                                        <p:tgtEl>
                                          <p:spTgt spid="4">
                                            <p:txEl>
                                              <p:pRg st="3" end="3"/>
                                            </p:txEl>
                                          </p:spTgt>
                                        </p:tgtEl>
                                        <p:attrNameLst>
                                          <p:attrName>ppt_y</p:attrName>
                                        </p:attrNameLst>
                                      </p:cBhvr>
                                      <p:tavLst>
                                        <p:tav tm="0">
                                          <p:val>
                                            <p:strVal val="#ppt_y+1"/>
                                          </p:val>
                                        </p:tav>
                                        <p:tav tm="100000">
                                          <p:val>
                                            <p:strVal val="#ppt_y-.03"/>
                                          </p:val>
                                        </p:tav>
                                      </p:tavLst>
                                    </p:anim>
                                    <p:anim calcmode="lin" valueType="num">
                                      <p:cBhvr>
                                        <p:cTn id="26" dur="200" accel="100000" fill="hold">
                                          <p:stCondLst>
                                            <p:cond delay="1800"/>
                                          </p:stCondLst>
                                        </p:cTn>
                                        <p:tgtEl>
                                          <p:spTgt spid="4">
                                            <p:txEl>
                                              <p:pRg st="3" end="3"/>
                                            </p:txEl>
                                          </p:spTgt>
                                        </p:tgtEl>
                                        <p:attrNameLst>
                                          <p:attrName>ppt_y</p:attrName>
                                        </p:attrNameLst>
                                      </p:cBhvr>
                                      <p:tavLst>
                                        <p:tav tm="0">
                                          <p:val>
                                            <p:strVal val="#ppt_y-.03"/>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37" presetClass="entr" presetSubtype="0" fill="hold" grpId="0" nodeType="clickEffect">
                                  <p:stCondLst>
                                    <p:cond delay="0"/>
                                  </p:stCondLst>
                                  <p:childTnLst>
                                    <p:set>
                                      <p:cBhvr>
                                        <p:cTn id="30" dur="1" fill="hold">
                                          <p:stCondLst>
                                            <p:cond delay="0"/>
                                          </p:stCondLst>
                                        </p:cTn>
                                        <p:tgtEl>
                                          <p:spTgt spid="4">
                                            <p:txEl>
                                              <p:pRg st="4" end="4"/>
                                            </p:txEl>
                                          </p:spTgt>
                                        </p:tgtEl>
                                        <p:attrNameLst>
                                          <p:attrName>style.visibility</p:attrName>
                                        </p:attrNameLst>
                                      </p:cBhvr>
                                      <p:to>
                                        <p:strVal val="visible"/>
                                      </p:to>
                                    </p:set>
                                    <p:animEffect transition="in" filter="fade">
                                      <p:cBhvr>
                                        <p:cTn id="31" dur="2000"/>
                                        <p:tgtEl>
                                          <p:spTgt spid="4">
                                            <p:txEl>
                                              <p:pRg st="4" end="4"/>
                                            </p:txEl>
                                          </p:spTgt>
                                        </p:tgtEl>
                                      </p:cBhvr>
                                    </p:animEffect>
                                    <p:anim calcmode="lin" valueType="num">
                                      <p:cBhvr>
                                        <p:cTn id="32" dur="2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33" dur="1800" decel="100000" fill="hold"/>
                                        <p:tgtEl>
                                          <p:spTgt spid="4">
                                            <p:txEl>
                                              <p:pRg st="4" end="4"/>
                                            </p:txEl>
                                          </p:spTgt>
                                        </p:tgtEl>
                                        <p:attrNameLst>
                                          <p:attrName>ppt_y</p:attrName>
                                        </p:attrNameLst>
                                      </p:cBhvr>
                                      <p:tavLst>
                                        <p:tav tm="0">
                                          <p:val>
                                            <p:strVal val="#ppt_y+1"/>
                                          </p:val>
                                        </p:tav>
                                        <p:tav tm="100000">
                                          <p:val>
                                            <p:strVal val="#ppt_y-.03"/>
                                          </p:val>
                                        </p:tav>
                                      </p:tavLst>
                                    </p:anim>
                                    <p:anim calcmode="lin" valueType="num">
                                      <p:cBhvr>
                                        <p:cTn id="34" dur="200" accel="100000" fill="hold">
                                          <p:stCondLst>
                                            <p:cond delay="1800"/>
                                          </p:stCondLst>
                                        </p:cTn>
                                        <p:tgtEl>
                                          <p:spTgt spid="4">
                                            <p:txEl>
                                              <p:pRg st="4" end="4"/>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bldLvl="5"/>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teacher and class.jpg"/>
          <p:cNvPicPr>
            <a:picLocks noChangeAspect="1"/>
          </p:cNvPicPr>
          <p:nvPr/>
        </p:nvPicPr>
        <p:blipFill>
          <a:blip r:embed="rId2" cstate="print">
            <a:duotone>
              <a:prstClr val="black"/>
              <a:schemeClr val="accent1">
                <a:tint val="45000"/>
                <a:satMod val="400000"/>
              </a:schemeClr>
            </a:duotone>
          </a:blip>
          <a:stretch>
            <a:fillRect/>
          </a:stretch>
        </p:blipFill>
        <p:spPr>
          <a:xfrm>
            <a:off x="6388608" y="4791456"/>
            <a:ext cx="2755392" cy="2066544"/>
          </a:xfrm>
          <a:prstGeom prst="rect">
            <a:avLst/>
          </a:prstGeom>
          <a:ln>
            <a:noFill/>
          </a:ln>
          <a:effectLst>
            <a:softEdge rad="112500"/>
          </a:effectLst>
        </p:spPr>
      </p:pic>
      <p:sp>
        <p:nvSpPr>
          <p:cNvPr id="4" name="TextBox 3"/>
          <p:cNvSpPr txBox="1"/>
          <p:nvPr/>
        </p:nvSpPr>
        <p:spPr>
          <a:xfrm>
            <a:off x="533400" y="685800"/>
            <a:ext cx="7620000" cy="2677656"/>
          </a:xfrm>
          <a:prstGeom prst="rect">
            <a:avLst/>
          </a:prstGeom>
          <a:noFill/>
        </p:spPr>
        <p:txBody>
          <a:bodyPr wrap="square" rtlCol="0">
            <a:spAutoFit/>
          </a:bodyPr>
          <a:lstStyle/>
          <a:p>
            <a:pPr marL="457200" indent="-457200">
              <a:lnSpc>
                <a:spcPct val="150000"/>
              </a:lnSpc>
              <a:buFont typeface="+mj-lt"/>
              <a:buAutoNum type="arabicPeriod"/>
            </a:pPr>
            <a:r>
              <a:rPr lang="en-US" sz="2400" b="1" u="sng" dirty="0">
                <a:solidFill>
                  <a:srgbClr val="0070C0"/>
                </a:solidFill>
                <a:latin typeface="Arial Narrow" pitchFamily="34" charset="0"/>
                <a:cs typeface="Arial" pitchFamily="34" charset="0"/>
              </a:rPr>
              <a:t>Without prejudice</a:t>
            </a:r>
            <a:r>
              <a:rPr lang="en-US" sz="2400" b="1" dirty="0">
                <a:solidFill>
                  <a:srgbClr val="0070C0"/>
                </a:solidFill>
                <a:latin typeface="Arial Narrow" pitchFamily="34" charset="0"/>
                <a:cs typeface="Arial" pitchFamily="34" charset="0"/>
              </a:rPr>
              <a:t> </a:t>
            </a:r>
            <a:r>
              <a:rPr lang="en-US" sz="2400" dirty="0">
                <a:solidFill>
                  <a:srgbClr val="0070C0"/>
                </a:solidFill>
                <a:latin typeface="Arial Narrow" pitchFamily="34" charset="0"/>
                <a:cs typeface="Arial" pitchFamily="34" charset="0"/>
              </a:rPr>
              <a:t>(v. 21)</a:t>
            </a:r>
          </a:p>
          <a:p>
            <a:pPr marL="457200" indent="-457200">
              <a:lnSpc>
                <a:spcPct val="150000"/>
              </a:lnSpc>
              <a:buFont typeface="+mj-lt"/>
              <a:buAutoNum type="arabicPeriod"/>
            </a:pPr>
            <a:r>
              <a:rPr lang="en-US" sz="2400" b="1" u="sng" dirty="0">
                <a:solidFill>
                  <a:srgbClr val="0070C0"/>
                </a:solidFill>
                <a:latin typeface="Arial Narrow" pitchFamily="34" charset="0"/>
                <a:cs typeface="Arial" pitchFamily="34" charset="0"/>
              </a:rPr>
              <a:t>Without partiality</a:t>
            </a:r>
            <a:r>
              <a:rPr lang="en-US" sz="2400" b="1" dirty="0">
                <a:solidFill>
                  <a:srgbClr val="0070C0"/>
                </a:solidFill>
                <a:latin typeface="Arial Narrow" pitchFamily="34" charset="0"/>
                <a:cs typeface="Arial" pitchFamily="34" charset="0"/>
              </a:rPr>
              <a:t> </a:t>
            </a:r>
            <a:r>
              <a:rPr lang="en-US" sz="2400" dirty="0">
                <a:solidFill>
                  <a:srgbClr val="0070C0"/>
                </a:solidFill>
                <a:latin typeface="Arial Narrow" pitchFamily="34" charset="0"/>
                <a:cs typeface="Arial" pitchFamily="34" charset="0"/>
              </a:rPr>
              <a:t>(v. 21)</a:t>
            </a:r>
          </a:p>
          <a:p>
            <a:pPr lvl="1">
              <a:buFont typeface="Wingdings" pitchFamily="2" charset="2"/>
              <a:buChar char="ü"/>
            </a:pPr>
            <a:r>
              <a:rPr lang="en-US" sz="2400" dirty="0">
                <a:solidFill>
                  <a:srgbClr val="0070C0"/>
                </a:solidFill>
                <a:latin typeface="Arial Narrow" pitchFamily="34" charset="0"/>
                <a:cs typeface="Arial" pitchFamily="34" charset="0"/>
              </a:rPr>
              <a:t> Unequal treatment of people</a:t>
            </a:r>
          </a:p>
          <a:p>
            <a:pPr lvl="1">
              <a:buFont typeface="Wingdings" pitchFamily="2" charset="2"/>
              <a:buChar char="ü"/>
            </a:pPr>
            <a:r>
              <a:rPr lang="en-US" sz="2400" dirty="0">
                <a:solidFill>
                  <a:srgbClr val="0070C0"/>
                </a:solidFill>
                <a:latin typeface="Arial Narrow" pitchFamily="34" charset="0"/>
                <a:cs typeface="Arial" pitchFamily="34" charset="0"/>
              </a:rPr>
              <a:t> Don’t have rules for one – that don’t apply to another</a:t>
            </a:r>
          </a:p>
          <a:p>
            <a:pPr lvl="1">
              <a:buFont typeface="Wingdings" pitchFamily="2" charset="2"/>
              <a:buChar char="ü"/>
            </a:pPr>
            <a:r>
              <a:rPr lang="en-US" sz="2400" dirty="0">
                <a:solidFill>
                  <a:srgbClr val="0070C0"/>
                </a:solidFill>
                <a:latin typeface="Arial Narrow" pitchFamily="34" charset="0"/>
                <a:cs typeface="Arial" pitchFamily="34" charset="0"/>
              </a:rPr>
              <a:t> “Prejudice is preference by pre-judgment; partiality is choice made because of personal advantage” (</a:t>
            </a:r>
            <a:r>
              <a:rPr lang="en-US" sz="2400" dirty="0" err="1">
                <a:solidFill>
                  <a:srgbClr val="0070C0"/>
                </a:solidFill>
                <a:latin typeface="Arial Narrow" pitchFamily="34" charset="0"/>
                <a:cs typeface="Arial" pitchFamily="34" charset="0"/>
              </a:rPr>
              <a:t>DeWelt</a:t>
            </a:r>
            <a:r>
              <a:rPr lang="en-US" sz="2400" dirty="0">
                <a:solidFill>
                  <a:srgbClr val="0070C0"/>
                </a:solidFill>
                <a:latin typeface="Arial Narrow" pitchFamily="34" charset="0"/>
                <a:cs typeface="Arial" pitchFamily="34" charset="0"/>
              </a:rPr>
              <a:t>)</a:t>
            </a:r>
          </a:p>
        </p:txBody>
      </p:sp>
      <p:sp>
        <p:nvSpPr>
          <p:cNvPr id="5" name="TextBox 4"/>
          <p:cNvSpPr txBox="1"/>
          <p:nvPr/>
        </p:nvSpPr>
        <p:spPr>
          <a:xfrm>
            <a:off x="0" y="0"/>
            <a:ext cx="9144000" cy="523220"/>
          </a:xfrm>
          <a:prstGeom prst="rect">
            <a:avLst/>
          </a:prstGeom>
          <a:no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514350" indent="-514350" algn="ctr">
              <a:buFont typeface="+mj-lt"/>
              <a:buAutoNum type="alphaUcPeriod" startAt="7"/>
            </a:pPr>
            <a:r>
              <a:rPr lang="en-US" sz="2800" dirty="0">
                <a:solidFill>
                  <a:prstClr val="black"/>
                </a:solidFill>
                <a:latin typeface="Arial Narrow" pitchFamily="34" charset="0"/>
              </a:rPr>
              <a:t>Don’t be prejudice &amp; partial (v. 21)</a:t>
            </a:r>
          </a:p>
        </p:txBody>
      </p:sp>
    </p:spTree>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Effect transition="in" filter="fade">
                                      <p:cBhvr>
                                        <p:cTn id="7" dur="2000"/>
                                        <p:tgtEl>
                                          <p:spTgt spid="4">
                                            <p:txEl>
                                              <p:pRg st="2" end="2"/>
                                            </p:txEl>
                                          </p:spTgt>
                                        </p:tgtEl>
                                      </p:cBhvr>
                                    </p:animEffect>
                                    <p:anim calcmode="lin" valueType="num">
                                      <p:cBhvr>
                                        <p:cTn id="8" dur="2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9" dur="1800" decel="100000" fill="hold"/>
                                        <p:tgtEl>
                                          <p:spTgt spid="4">
                                            <p:txEl>
                                              <p:pRg st="2" end="2"/>
                                            </p:txEl>
                                          </p:spTgt>
                                        </p:tgtEl>
                                        <p:attrNameLst>
                                          <p:attrName>ppt_y</p:attrName>
                                        </p:attrNameLst>
                                      </p:cBhvr>
                                      <p:tavLst>
                                        <p:tav tm="0">
                                          <p:val>
                                            <p:strVal val="#ppt_y+1"/>
                                          </p:val>
                                        </p:tav>
                                        <p:tav tm="100000">
                                          <p:val>
                                            <p:strVal val="#ppt_y-.03"/>
                                          </p:val>
                                        </p:tav>
                                      </p:tavLst>
                                    </p:anim>
                                    <p:anim calcmode="lin" valueType="num">
                                      <p:cBhvr>
                                        <p:cTn id="10" dur="200" accel="100000" fill="hold">
                                          <p:stCondLst>
                                            <p:cond delay="1800"/>
                                          </p:stCondLst>
                                        </p:cTn>
                                        <p:tgtEl>
                                          <p:spTgt spid="4">
                                            <p:txEl>
                                              <p:pRg st="2" end="2"/>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4">
                                            <p:txEl>
                                              <p:pRg st="3" end="3"/>
                                            </p:txEl>
                                          </p:spTgt>
                                        </p:tgtEl>
                                        <p:attrNameLst>
                                          <p:attrName>style.visibility</p:attrName>
                                        </p:attrNameLst>
                                      </p:cBhvr>
                                      <p:to>
                                        <p:strVal val="visible"/>
                                      </p:to>
                                    </p:set>
                                    <p:animEffect transition="in" filter="fade">
                                      <p:cBhvr>
                                        <p:cTn id="15" dur="2000"/>
                                        <p:tgtEl>
                                          <p:spTgt spid="4">
                                            <p:txEl>
                                              <p:pRg st="3" end="3"/>
                                            </p:txEl>
                                          </p:spTgt>
                                        </p:tgtEl>
                                      </p:cBhvr>
                                    </p:animEffect>
                                    <p:anim calcmode="lin" valueType="num">
                                      <p:cBhvr>
                                        <p:cTn id="16" dur="2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17" dur="1800" decel="100000" fill="hold"/>
                                        <p:tgtEl>
                                          <p:spTgt spid="4">
                                            <p:txEl>
                                              <p:pRg st="3" end="3"/>
                                            </p:txEl>
                                          </p:spTgt>
                                        </p:tgtEl>
                                        <p:attrNameLst>
                                          <p:attrName>ppt_y</p:attrName>
                                        </p:attrNameLst>
                                      </p:cBhvr>
                                      <p:tavLst>
                                        <p:tav tm="0">
                                          <p:val>
                                            <p:strVal val="#ppt_y+1"/>
                                          </p:val>
                                        </p:tav>
                                        <p:tav tm="100000">
                                          <p:val>
                                            <p:strVal val="#ppt_y-.03"/>
                                          </p:val>
                                        </p:tav>
                                      </p:tavLst>
                                    </p:anim>
                                    <p:anim calcmode="lin" valueType="num">
                                      <p:cBhvr>
                                        <p:cTn id="18" dur="200" accel="100000" fill="hold">
                                          <p:stCondLst>
                                            <p:cond delay="1800"/>
                                          </p:stCondLst>
                                        </p:cTn>
                                        <p:tgtEl>
                                          <p:spTgt spid="4">
                                            <p:txEl>
                                              <p:pRg st="3" end="3"/>
                                            </p:txEl>
                                          </p:spTgt>
                                        </p:tgtEl>
                                        <p:attrNameLst>
                                          <p:attrName>ppt_y</p:attrName>
                                        </p:attrNameLst>
                                      </p:cBhvr>
                                      <p:tavLst>
                                        <p:tav tm="0">
                                          <p:val>
                                            <p:strVal val="#ppt_y-.03"/>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37" presetClass="entr" presetSubtype="0" fill="hold" grpId="0" nodeType="click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animEffect transition="in" filter="fade">
                                      <p:cBhvr>
                                        <p:cTn id="23" dur="2000"/>
                                        <p:tgtEl>
                                          <p:spTgt spid="4">
                                            <p:txEl>
                                              <p:pRg st="4" end="4"/>
                                            </p:txEl>
                                          </p:spTgt>
                                        </p:tgtEl>
                                      </p:cBhvr>
                                    </p:animEffect>
                                    <p:anim calcmode="lin" valueType="num">
                                      <p:cBhvr>
                                        <p:cTn id="24" dur="2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25" dur="1800" decel="100000" fill="hold"/>
                                        <p:tgtEl>
                                          <p:spTgt spid="4">
                                            <p:txEl>
                                              <p:pRg st="4" end="4"/>
                                            </p:txEl>
                                          </p:spTgt>
                                        </p:tgtEl>
                                        <p:attrNameLst>
                                          <p:attrName>ppt_y</p:attrName>
                                        </p:attrNameLst>
                                      </p:cBhvr>
                                      <p:tavLst>
                                        <p:tav tm="0">
                                          <p:val>
                                            <p:strVal val="#ppt_y+1"/>
                                          </p:val>
                                        </p:tav>
                                        <p:tav tm="100000">
                                          <p:val>
                                            <p:strVal val="#ppt_y-.03"/>
                                          </p:val>
                                        </p:tav>
                                      </p:tavLst>
                                    </p:anim>
                                    <p:anim calcmode="lin" valueType="num">
                                      <p:cBhvr>
                                        <p:cTn id="26" dur="200" accel="100000" fill="hold">
                                          <p:stCondLst>
                                            <p:cond delay="1800"/>
                                          </p:stCondLst>
                                        </p:cTn>
                                        <p:tgtEl>
                                          <p:spTgt spid="4">
                                            <p:txEl>
                                              <p:pRg st="4" end="4"/>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bldLvl="5"/>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evel 1"/>
          <p:cNvSpPr/>
          <p:nvPr/>
        </p:nvSpPr>
        <p:spPr>
          <a:xfrm>
            <a:off x="1600200" y="304800"/>
            <a:ext cx="5943600" cy="838200"/>
          </a:xfrm>
          <a:prstGeom prst="bevel">
            <a:avLst/>
          </a:prstGeom>
          <a:solidFill>
            <a:schemeClr val="accent3">
              <a:lumMod val="50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2"/>
            </a:pPr>
            <a:r>
              <a:rPr lang="en-US" sz="2800" dirty="0">
                <a:solidFill>
                  <a:srgbClr val="9BBB59">
                    <a:lumMod val="20000"/>
                    <a:lumOff val="80000"/>
                  </a:srgbClr>
                </a:solidFill>
                <a:effectLst>
                  <a:outerShdw blurRad="38100" dist="38100" dir="2700000" algn="tl">
                    <a:srgbClr val="000000">
                      <a:alpha val="43137"/>
                    </a:srgbClr>
                  </a:outerShdw>
                </a:effectLst>
                <a:latin typeface="Kristen ITC" pitchFamily="66" charset="0"/>
              </a:rPr>
              <a:t>Instructions on Teaching</a:t>
            </a:r>
          </a:p>
        </p:txBody>
      </p:sp>
      <p:sp>
        <p:nvSpPr>
          <p:cNvPr id="5" name="TextBox 4"/>
          <p:cNvSpPr txBox="1"/>
          <p:nvPr/>
        </p:nvSpPr>
        <p:spPr>
          <a:xfrm>
            <a:off x="762000" y="1600200"/>
            <a:ext cx="8610600" cy="3539430"/>
          </a:xfrm>
          <a:prstGeom prst="rect">
            <a:avLst/>
          </a:prstGeom>
          <a:noFill/>
        </p:spPr>
        <p:txBody>
          <a:bodyPr wrap="square" rtlCol="0">
            <a:spAutoFit/>
          </a:bodyPr>
          <a:lstStyle/>
          <a:p>
            <a:pPr marL="514350" indent="-514350">
              <a:buFont typeface="+mj-lt"/>
              <a:buAutoNum type="alphaUcPeriod"/>
            </a:pPr>
            <a:r>
              <a:rPr lang="en-US" sz="2800" dirty="0">
                <a:solidFill>
                  <a:prstClr val="black"/>
                </a:solidFill>
                <a:latin typeface="Arial Narrow" pitchFamily="34" charset="0"/>
              </a:rPr>
              <a:t>Treat others with respect (vv. 1-2)</a:t>
            </a:r>
          </a:p>
          <a:p>
            <a:pPr marL="514350" indent="-514350">
              <a:buFont typeface="+mj-lt"/>
              <a:buAutoNum type="alphaUcPeriod"/>
            </a:pPr>
            <a:r>
              <a:rPr lang="en-US" sz="2800" dirty="0">
                <a:solidFill>
                  <a:prstClr val="black"/>
                </a:solidFill>
                <a:latin typeface="Arial Narrow" pitchFamily="34" charset="0"/>
              </a:rPr>
              <a:t>Teach about benevolence (vv. 3-16)</a:t>
            </a:r>
          </a:p>
          <a:p>
            <a:pPr marL="514350" indent="-514350">
              <a:buFont typeface="+mj-lt"/>
              <a:buAutoNum type="alphaUcPeriod"/>
            </a:pPr>
            <a:r>
              <a:rPr lang="en-US" sz="2800" dirty="0">
                <a:solidFill>
                  <a:prstClr val="black"/>
                </a:solidFill>
                <a:latin typeface="Arial Narrow" pitchFamily="34" charset="0"/>
              </a:rPr>
              <a:t>Teach about contrasting lifestyles (vv. 5-6)</a:t>
            </a:r>
          </a:p>
          <a:p>
            <a:pPr marL="514350" indent="-514350">
              <a:buFont typeface="+mj-lt"/>
              <a:buAutoNum type="alphaUcPeriod"/>
            </a:pPr>
            <a:r>
              <a:rPr lang="en-US" sz="2800" dirty="0">
                <a:solidFill>
                  <a:prstClr val="black"/>
                </a:solidFill>
                <a:latin typeface="Arial Narrow" pitchFamily="34" charset="0"/>
              </a:rPr>
              <a:t>Warn about gossip and busybodies (v. 13)</a:t>
            </a:r>
          </a:p>
          <a:p>
            <a:pPr marL="514350" indent="-514350">
              <a:buFont typeface="+mj-lt"/>
              <a:buAutoNum type="alphaUcPeriod"/>
            </a:pPr>
            <a:r>
              <a:rPr lang="en-US" sz="2800" dirty="0">
                <a:solidFill>
                  <a:prstClr val="black"/>
                </a:solidFill>
                <a:latin typeface="Arial Narrow" pitchFamily="34" charset="0"/>
              </a:rPr>
              <a:t>Teach about family responsibilities (v. 14)</a:t>
            </a:r>
          </a:p>
          <a:p>
            <a:pPr marL="514350" indent="-514350">
              <a:buFont typeface="+mj-lt"/>
              <a:buAutoNum type="alphaUcPeriod"/>
            </a:pPr>
            <a:r>
              <a:rPr lang="en-US" sz="2800" dirty="0">
                <a:solidFill>
                  <a:prstClr val="black"/>
                </a:solidFill>
                <a:latin typeface="Arial Narrow" pitchFamily="34" charset="0"/>
              </a:rPr>
              <a:t>Teach about role &amp; responsibility toward elders (vv. 17-20)</a:t>
            </a:r>
          </a:p>
          <a:p>
            <a:pPr marL="514350" indent="-514350">
              <a:buFont typeface="+mj-lt"/>
              <a:buAutoNum type="alphaUcPeriod"/>
            </a:pPr>
            <a:r>
              <a:rPr lang="en-US" sz="2800" dirty="0">
                <a:solidFill>
                  <a:prstClr val="black"/>
                </a:solidFill>
                <a:latin typeface="Arial Narrow" pitchFamily="34" charset="0"/>
              </a:rPr>
              <a:t>Don’t be prejudice &amp; partial (v. 21)</a:t>
            </a:r>
          </a:p>
          <a:p>
            <a:pPr marL="514350" indent="-514350">
              <a:buFont typeface="+mj-lt"/>
              <a:buAutoNum type="alphaUcPeriod"/>
            </a:pPr>
            <a:r>
              <a:rPr lang="en-US" sz="2800" dirty="0">
                <a:solidFill>
                  <a:prstClr val="black"/>
                </a:solidFill>
                <a:latin typeface="Arial Narrow" pitchFamily="34" charset="0"/>
              </a:rPr>
              <a:t>Don’t be hasty (v. 22)</a:t>
            </a:r>
          </a:p>
        </p:txBody>
      </p:sp>
    </p:spTree>
  </p:cSld>
  <p:clrMapOvr>
    <a:masterClrMapping/>
  </p:clrMapOvr>
  <p:transition spd="slow">
    <p:split orient="vert"/>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teacher and class.jpg"/>
          <p:cNvPicPr>
            <a:picLocks noChangeAspect="1"/>
          </p:cNvPicPr>
          <p:nvPr/>
        </p:nvPicPr>
        <p:blipFill>
          <a:blip r:embed="rId3" cstate="print">
            <a:duotone>
              <a:prstClr val="black"/>
              <a:schemeClr val="accent1">
                <a:tint val="45000"/>
                <a:satMod val="400000"/>
              </a:schemeClr>
            </a:duotone>
          </a:blip>
          <a:stretch>
            <a:fillRect/>
          </a:stretch>
        </p:blipFill>
        <p:spPr>
          <a:xfrm>
            <a:off x="6388608" y="4791456"/>
            <a:ext cx="2755392" cy="2066544"/>
          </a:xfrm>
          <a:prstGeom prst="rect">
            <a:avLst/>
          </a:prstGeom>
          <a:ln>
            <a:noFill/>
          </a:ln>
          <a:effectLst>
            <a:softEdge rad="112500"/>
          </a:effectLst>
        </p:spPr>
      </p:pic>
      <p:sp>
        <p:nvSpPr>
          <p:cNvPr id="4" name="TextBox 3"/>
          <p:cNvSpPr txBox="1"/>
          <p:nvPr/>
        </p:nvSpPr>
        <p:spPr>
          <a:xfrm>
            <a:off x="533400" y="685800"/>
            <a:ext cx="7620000" cy="1754326"/>
          </a:xfrm>
          <a:prstGeom prst="rect">
            <a:avLst/>
          </a:prstGeom>
          <a:noFill/>
        </p:spPr>
        <p:txBody>
          <a:bodyPr wrap="square" rtlCol="0">
            <a:spAutoFit/>
          </a:bodyPr>
          <a:lstStyle/>
          <a:p>
            <a:pPr marL="457200" indent="-457200">
              <a:lnSpc>
                <a:spcPct val="150000"/>
              </a:lnSpc>
              <a:buFont typeface="+mj-lt"/>
              <a:buAutoNum type="arabicPeriod"/>
            </a:pPr>
            <a:r>
              <a:rPr lang="en-US" sz="2400" b="1" u="sng" dirty="0">
                <a:solidFill>
                  <a:srgbClr val="0070C0"/>
                </a:solidFill>
                <a:latin typeface="Arial Narrow" pitchFamily="34" charset="0"/>
                <a:cs typeface="Arial" pitchFamily="34" charset="0"/>
              </a:rPr>
              <a:t>Lay hands on…</a:t>
            </a:r>
            <a:r>
              <a:rPr lang="en-US" sz="2400" b="1" dirty="0">
                <a:solidFill>
                  <a:srgbClr val="0070C0"/>
                </a:solidFill>
                <a:latin typeface="Arial Narrow" pitchFamily="34" charset="0"/>
                <a:cs typeface="Arial" pitchFamily="34" charset="0"/>
              </a:rPr>
              <a:t> </a:t>
            </a:r>
            <a:r>
              <a:rPr lang="en-US" sz="2400" dirty="0">
                <a:solidFill>
                  <a:srgbClr val="0070C0"/>
                </a:solidFill>
                <a:latin typeface="Arial Narrow" pitchFamily="34" charset="0"/>
                <a:cs typeface="Arial" pitchFamily="34" charset="0"/>
              </a:rPr>
              <a:t>(v. 22)</a:t>
            </a:r>
          </a:p>
          <a:p>
            <a:pPr lvl="1">
              <a:buFont typeface="Wingdings" pitchFamily="2" charset="2"/>
              <a:buChar char="ü"/>
            </a:pPr>
            <a:r>
              <a:rPr lang="en-US" sz="2400" dirty="0">
                <a:solidFill>
                  <a:srgbClr val="0070C0"/>
                </a:solidFill>
                <a:latin typeface="Arial Narrow" pitchFamily="34" charset="0"/>
                <a:cs typeface="Arial" pitchFamily="34" charset="0"/>
              </a:rPr>
              <a:t> Used in the appointment to a work (cf. Acts 13:1)</a:t>
            </a:r>
          </a:p>
          <a:p>
            <a:pPr lvl="1">
              <a:buFont typeface="Wingdings" pitchFamily="2" charset="2"/>
              <a:buChar char="ü"/>
            </a:pPr>
            <a:r>
              <a:rPr lang="en-US" sz="2400" dirty="0">
                <a:solidFill>
                  <a:srgbClr val="0070C0"/>
                </a:solidFill>
                <a:latin typeface="Arial Narrow" pitchFamily="34" charset="0"/>
                <a:cs typeface="Arial" pitchFamily="34" charset="0"/>
              </a:rPr>
              <a:t> Some think – appointment of elders (cf. 3:1-7)</a:t>
            </a:r>
          </a:p>
          <a:p>
            <a:pPr lvl="1">
              <a:buFont typeface="Wingdings" pitchFamily="2" charset="2"/>
              <a:buChar char="ü"/>
            </a:pPr>
            <a:r>
              <a:rPr lang="en-US" sz="2400" dirty="0">
                <a:solidFill>
                  <a:srgbClr val="0070C0"/>
                </a:solidFill>
                <a:latin typeface="Arial Narrow" pitchFamily="34" charset="0"/>
                <a:cs typeface="Arial" pitchFamily="34" charset="0"/>
              </a:rPr>
              <a:t> Some think – encouraging others to preach / teach</a:t>
            </a:r>
          </a:p>
        </p:txBody>
      </p:sp>
      <p:sp>
        <p:nvSpPr>
          <p:cNvPr id="5" name="TextBox 4"/>
          <p:cNvSpPr txBox="1"/>
          <p:nvPr/>
        </p:nvSpPr>
        <p:spPr>
          <a:xfrm>
            <a:off x="0" y="0"/>
            <a:ext cx="9144000" cy="523220"/>
          </a:xfrm>
          <a:prstGeom prst="rect">
            <a:avLst/>
          </a:prstGeom>
          <a:no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514350" indent="-514350" algn="ctr">
              <a:buFont typeface="+mj-lt"/>
              <a:buAutoNum type="alphaUcPeriod" startAt="8"/>
            </a:pPr>
            <a:r>
              <a:rPr lang="en-US" sz="2800" dirty="0">
                <a:solidFill>
                  <a:prstClr val="black"/>
                </a:solidFill>
                <a:latin typeface="Arial Narrow" pitchFamily="34" charset="0"/>
              </a:rPr>
              <a:t>Don’t be hasty (v. 22)</a:t>
            </a:r>
          </a:p>
        </p:txBody>
      </p:sp>
    </p:spTree>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2000"/>
                                        <p:tgtEl>
                                          <p:spTgt spid="4">
                                            <p:txEl>
                                              <p:pRg st="1" end="1"/>
                                            </p:txEl>
                                          </p:spTgt>
                                        </p:tgtEl>
                                      </p:cBhvr>
                                    </p:animEffect>
                                    <p:anim calcmode="lin" valueType="num">
                                      <p:cBhvr>
                                        <p:cTn id="8" dur="2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9" dur="1800" decel="100000" fill="hold"/>
                                        <p:tgtEl>
                                          <p:spTgt spid="4">
                                            <p:txEl>
                                              <p:pRg st="1" end="1"/>
                                            </p:txEl>
                                          </p:spTgt>
                                        </p:tgtEl>
                                        <p:attrNameLst>
                                          <p:attrName>ppt_y</p:attrName>
                                        </p:attrNameLst>
                                      </p:cBhvr>
                                      <p:tavLst>
                                        <p:tav tm="0">
                                          <p:val>
                                            <p:strVal val="#ppt_y+1"/>
                                          </p:val>
                                        </p:tav>
                                        <p:tav tm="100000">
                                          <p:val>
                                            <p:strVal val="#ppt_y-.03"/>
                                          </p:val>
                                        </p:tav>
                                      </p:tavLst>
                                    </p:anim>
                                    <p:anim calcmode="lin" valueType="num">
                                      <p:cBhvr>
                                        <p:cTn id="10" dur="200" accel="100000" fill="hold">
                                          <p:stCondLst>
                                            <p:cond delay="1800"/>
                                          </p:stCondLst>
                                        </p:cTn>
                                        <p:tgtEl>
                                          <p:spTgt spid="4">
                                            <p:txEl>
                                              <p:pRg st="1" end="1"/>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animEffect transition="in" filter="fade">
                                      <p:cBhvr>
                                        <p:cTn id="15" dur="2000"/>
                                        <p:tgtEl>
                                          <p:spTgt spid="4">
                                            <p:txEl>
                                              <p:pRg st="2" end="2"/>
                                            </p:txEl>
                                          </p:spTgt>
                                        </p:tgtEl>
                                      </p:cBhvr>
                                    </p:animEffect>
                                    <p:anim calcmode="lin" valueType="num">
                                      <p:cBhvr>
                                        <p:cTn id="16" dur="2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17" dur="1800" decel="100000" fill="hold"/>
                                        <p:tgtEl>
                                          <p:spTgt spid="4">
                                            <p:txEl>
                                              <p:pRg st="2" end="2"/>
                                            </p:txEl>
                                          </p:spTgt>
                                        </p:tgtEl>
                                        <p:attrNameLst>
                                          <p:attrName>ppt_y</p:attrName>
                                        </p:attrNameLst>
                                      </p:cBhvr>
                                      <p:tavLst>
                                        <p:tav tm="0">
                                          <p:val>
                                            <p:strVal val="#ppt_y+1"/>
                                          </p:val>
                                        </p:tav>
                                        <p:tav tm="100000">
                                          <p:val>
                                            <p:strVal val="#ppt_y-.03"/>
                                          </p:val>
                                        </p:tav>
                                      </p:tavLst>
                                    </p:anim>
                                    <p:anim calcmode="lin" valueType="num">
                                      <p:cBhvr>
                                        <p:cTn id="18" dur="200" accel="100000" fill="hold">
                                          <p:stCondLst>
                                            <p:cond delay="1800"/>
                                          </p:stCondLst>
                                        </p:cTn>
                                        <p:tgtEl>
                                          <p:spTgt spid="4">
                                            <p:txEl>
                                              <p:pRg st="2" end="2"/>
                                            </p:txEl>
                                          </p:spTgt>
                                        </p:tgtEl>
                                        <p:attrNameLst>
                                          <p:attrName>ppt_y</p:attrName>
                                        </p:attrNameLst>
                                      </p:cBhvr>
                                      <p:tavLst>
                                        <p:tav tm="0">
                                          <p:val>
                                            <p:strVal val="#ppt_y-.03"/>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37" presetClass="entr" presetSubtype="0" fill="hold" grpId="0" nodeType="clickEffect">
                                  <p:stCondLst>
                                    <p:cond delay="0"/>
                                  </p:stCondLst>
                                  <p:childTnLst>
                                    <p:set>
                                      <p:cBhvr>
                                        <p:cTn id="22" dur="1" fill="hold">
                                          <p:stCondLst>
                                            <p:cond delay="0"/>
                                          </p:stCondLst>
                                        </p:cTn>
                                        <p:tgtEl>
                                          <p:spTgt spid="4">
                                            <p:txEl>
                                              <p:pRg st="3" end="3"/>
                                            </p:txEl>
                                          </p:spTgt>
                                        </p:tgtEl>
                                        <p:attrNameLst>
                                          <p:attrName>style.visibility</p:attrName>
                                        </p:attrNameLst>
                                      </p:cBhvr>
                                      <p:to>
                                        <p:strVal val="visible"/>
                                      </p:to>
                                    </p:set>
                                    <p:animEffect transition="in" filter="fade">
                                      <p:cBhvr>
                                        <p:cTn id="23" dur="2000"/>
                                        <p:tgtEl>
                                          <p:spTgt spid="4">
                                            <p:txEl>
                                              <p:pRg st="3" end="3"/>
                                            </p:txEl>
                                          </p:spTgt>
                                        </p:tgtEl>
                                      </p:cBhvr>
                                    </p:animEffect>
                                    <p:anim calcmode="lin" valueType="num">
                                      <p:cBhvr>
                                        <p:cTn id="24" dur="2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25" dur="1800" decel="100000" fill="hold"/>
                                        <p:tgtEl>
                                          <p:spTgt spid="4">
                                            <p:txEl>
                                              <p:pRg st="3" end="3"/>
                                            </p:txEl>
                                          </p:spTgt>
                                        </p:tgtEl>
                                        <p:attrNameLst>
                                          <p:attrName>ppt_y</p:attrName>
                                        </p:attrNameLst>
                                      </p:cBhvr>
                                      <p:tavLst>
                                        <p:tav tm="0">
                                          <p:val>
                                            <p:strVal val="#ppt_y+1"/>
                                          </p:val>
                                        </p:tav>
                                        <p:tav tm="100000">
                                          <p:val>
                                            <p:strVal val="#ppt_y-.03"/>
                                          </p:val>
                                        </p:tav>
                                      </p:tavLst>
                                    </p:anim>
                                    <p:anim calcmode="lin" valueType="num">
                                      <p:cBhvr>
                                        <p:cTn id="26" dur="200" accel="100000" fill="hold">
                                          <p:stCondLst>
                                            <p:cond delay="1800"/>
                                          </p:stCondLst>
                                        </p:cTn>
                                        <p:tgtEl>
                                          <p:spTgt spid="4">
                                            <p:txEl>
                                              <p:pRg st="3" end="3"/>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bldLvl="5"/>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teacher and class.jpg"/>
          <p:cNvPicPr>
            <a:picLocks noChangeAspect="1"/>
          </p:cNvPicPr>
          <p:nvPr/>
        </p:nvPicPr>
        <p:blipFill>
          <a:blip r:embed="rId3" cstate="print">
            <a:duotone>
              <a:prstClr val="black"/>
              <a:schemeClr val="accent1">
                <a:tint val="45000"/>
                <a:satMod val="400000"/>
              </a:schemeClr>
            </a:duotone>
          </a:blip>
          <a:stretch>
            <a:fillRect/>
          </a:stretch>
        </p:blipFill>
        <p:spPr>
          <a:xfrm>
            <a:off x="6388608" y="4791456"/>
            <a:ext cx="2755392" cy="2066544"/>
          </a:xfrm>
          <a:prstGeom prst="rect">
            <a:avLst/>
          </a:prstGeom>
          <a:ln>
            <a:noFill/>
          </a:ln>
          <a:effectLst>
            <a:softEdge rad="112500"/>
          </a:effectLst>
        </p:spPr>
      </p:pic>
      <p:sp>
        <p:nvSpPr>
          <p:cNvPr id="4" name="TextBox 3"/>
          <p:cNvSpPr txBox="1"/>
          <p:nvPr/>
        </p:nvSpPr>
        <p:spPr>
          <a:xfrm>
            <a:off x="533400" y="685800"/>
            <a:ext cx="7620000" cy="2677656"/>
          </a:xfrm>
          <a:prstGeom prst="rect">
            <a:avLst/>
          </a:prstGeom>
          <a:noFill/>
        </p:spPr>
        <p:txBody>
          <a:bodyPr wrap="square" rtlCol="0">
            <a:spAutoFit/>
          </a:bodyPr>
          <a:lstStyle/>
          <a:p>
            <a:pPr marL="457200" indent="-457200">
              <a:lnSpc>
                <a:spcPct val="150000"/>
              </a:lnSpc>
              <a:buFont typeface="+mj-lt"/>
              <a:buAutoNum type="arabicPeriod"/>
            </a:pPr>
            <a:r>
              <a:rPr lang="en-US" sz="2400" b="1" u="sng" dirty="0">
                <a:solidFill>
                  <a:srgbClr val="0070C0"/>
                </a:solidFill>
                <a:latin typeface="Arial Narrow" pitchFamily="34" charset="0"/>
                <a:cs typeface="Arial" pitchFamily="34" charset="0"/>
              </a:rPr>
              <a:t>Lay hands on…</a:t>
            </a:r>
            <a:r>
              <a:rPr lang="en-US" sz="2400" b="1" dirty="0">
                <a:solidFill>
                  <a:srgbClr val="0070C0"/>
                </a:solidFill>
                <a:latin typeface="Arial Narrow" pitchFamily="34" charset="0"/>
                <a:cs typeface="Arial" pitchFamily="34" charset="0"/>
              </a:rPr>
              <a:t> </a:t>
            </a:r>
            <a:r>
              <a:rPr lang="en-US" sz="2400" dirty="0">
                <a:solidFill>
                  <a:srgbClr val="0070C0"/>
                </a:solidFill>
                <a:latin typeface="Arial Narrow" pitchFamily="34" charset="0"/>
                <a:cs typeface="Arial" pitchFamily="34" charset="0"/>
              </a:rPr>
              <a:t>(v. 22)</a:t>
            </a:r>
          </a:p>
          <a:p>
            <a:pPr marL="457200" indent="-457200">
              <a:lnSpc>
                <a:spcPct val="150000"/>
              </a:lnSpc>
              <a:buFont typeface="+mj-lt"/>
              <a:buAutoNum type="arabicPeriod"/>
            </a:pPr>
            <a:r>
              <a:rPr lang="en-US" sz="2400" b="1" u="sng" dirty="0">
                <a:solidFill>
                  <a:srgbClr val="0070C0"/>
                </a:solidFill>
                <a:latin typeface="Arial Narrow" pitchFamily="34" charset="0"/>
                <a:cs typeface="Arial" pitchFamily="34" charset="0"/>
              </a:rPr>
              <a:t>Suddenly</a:t>
            </a:r>
            <a:r>
              <a:rPr lang="en-US" sz="2400" dirty="0">
                <a:solidFill>
                  <a:srgbClr val="0070C0"/>
                </a:solidFill>
                <a:latin typeface="Arial Narrow" pitchFamily="34" charset="0"/>
                <a:cs typeface="Arial" pitchFamily="34" charset="0"/>
              </a:rPr>
              <a:t> (v. 22)</a:t>
            </a:r>
          </a:p>
          <a:p>
            <a:pPr lvl="1">
              <a:buFont typeface="Wingdings" pitchFamily="2" charset="2"/>
              <a:buChar char="ü"/>
            </a:pPr>
            <a:r>
              <a:rPr lang="en-US" sz="2400" dirty="0">
                <a:solidFill>
                  <a:srgbClr val="0070C0"/>
                </a:solidFill>
                <a:latin typeface="Arial Narrow" pitchFamily="34" charset="0"/>
                <a:cs typeface="Arial" pitchFamily="34" charset="0"/>
              </a:rPr>
              <a:t> Don’t be hasty</a:t>
            </a:r>
          </a:p>
          <a:p>
            <a:pPr lvl="1">
              <a:buFont typeface="Wingdings" pitchFamily="2" charset="2"/>
              <a:buChar char="ü"/>
            </a:pPr>
            <a:r>
              <a:rPr lang="en-US" sz="2400" dirty="0">
                <a:solidFill>
                  <a:srgbClr val="0070C0"/>
                </a:solidFill>
                <a:latin typeface="Arial Narrow" pitchFamily="34" charset="0"/>
                <a:cs typeface="Arial" pitchFamily="34" charset="0"/>
              </a:rPr>
              <a:t> NRV: “Do not approach hastily”</a:t>
            </a:r>
          </a:p>
          <a:p>
            <a:pPr lvl="1">
              <a:buFont typeface="Wingdings" pitchFamily="2" charset="2"/>
              <a:buChar char="ü"/>
            </a:pPr>
            <a:r>
              <a:rPr lang="en-US" sz="2400" dirty="0">
                <a:solidFill>
                  <a:srgbClr val="0070C0"/>
                </a:solidFill>
                <a:latin typeface="Arial Narrow" pitchFamily="34" charset="0"/>
                <a:cs typeface="Arial" pitchFamily="34" charset="0"/>
              </a:rPr>
              <a:t> When do – share in others sins (v. 22b)</a:t>
            </a:r>
          </a:p>
          <a:p>
            <a:pPr lvl="1">
              <a:buFont typeface="Wingdings" pitchFamily="2" charset="2"/>
              <a:buChar char="ü"/>
            </a:pPr>
            <a:r>
              <a:rPr lang="en-US" sz="2400" dirty="0">
                <a:solidFill>
                  <a:srgbClr val="0070C0"/>
                </a:solidFill>
                <a:latin typeface="Arial Narrow" pitchFamily="34" charset="0"/>
                <a:cs typeface="Arial" pitchFamily="34" charset="0"/>
              </a:rPr>
              <a:t> Time to use wisdom, judgment &amp; take time</a:t>
            </a:r>
          </a:p>
        </p:txBody>
      </p:sp>
      <p:sp>
        <p:nvSpPr>
          <p:cNvPr id="5" name="TextBox 4"/>
          <p:cNvSpPr txBox="1"/>
          <p:nvPr/>
        </p:nvSpPr>
        <p:spPr>
          <a:xfrm>
            <a:off x="0" y="0"/>
            <a:ext cx="9144000" cy="523220"/>
          </a:xfrm>
          <a:prstGeom prst="rect">
            <a:avLst/>
          </a:prstGeom>
          <a:no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514350" indent="-514350" algn="ctr">
              <a:buFont typeface="+mj-lt"/>
              <a:buAutoNum type="alphaUcPeriod" startAt="8"/>
            </a:pPr>
            <a:r>
              <a:rPr lang="en-US" sz="2800" dirty="0">
                <a:solidFill>
                  <a:prstClr val="black"/>
                </a:solidFill>
                <a:latin typeface="Arial Narrow" pitchFamily="34" charset="0"/>
              </a:rPr>
              <a:t>Don’t be hasty (v. 22)</a:t>
            </a:r>
          </a:p>
        </p:txBody>
      </p:sp>
    </p:spTree>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Effect transition="in" filter="fade">
                                      <p:cBhvr>
                                        <p:cTn id="7" dur="2000"/>
                                        <p:tgtEl>
                                          <p:spTgt spid="4">
                                            <p:txEl>
                                              <p:pRg st="2" end="2"/>
                                            </p:txEl>
                                          </p:spTgt>
                                        </p:tgtEl>
                                      </p:cBhvr>
                                    </p:animEffect>
                                    <p:anim calcmode="lin" valueType="num">
                                      <p:cBhvr>
                                        <p:cTn id="8" dur="2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9" dur="1800" decel="100000" fill="hold"/>
                                        <p:tgtEl>
                                          <p:spTgt spid="4">
                                            <p:txEl>
                                              <p:pRg st="2" end="2"/>
                                            </p:txEl>
                                          </p:spTgt>
                                        </p:tgtEl>
                                        <p:attrNameLst>
                                          <p:attrName>ppt_y</p:attrName>
                                        </p:attrNameLst>
                                      </p:cBhvr>
                                      <p:tavLst>
                                        <p:tav tm="0">
                                          <p:val>
                                            <p:strVal val="#ppt_y+1"/>
                                          </p:val>
                                        </p:tav>
                                        <p:tav tm="100000">
                                          <p:val>
                                            <p:strVal val="#ppt_y-.03"/>
                                          </p:val>
                                        </p:tav>
                                      </p:tavLst>
                                    </p:anim>
                                    <p:anim calcmode="lin" valueType="num">
                                      <p:cBhvr>
                                        <p:cTn id="10" dur="200" accel="100000" fill="hold">
                                          <p:stCondLst>
                                            <p:cond delay="1800"/>
                                          </p:stCondLst>
                                        </p:cTn>
                                        <p:tgtEl>
                                          <p:spTgt spid="4">
                                            <p:txEl>
                                              <p:pRg st="2" end="2"/>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4">
                                            <p:txEl>
                                              <p:pRg st="3" end="3"/>
                                            </p:txEl>
                                          </p:spTgt>
                                        </p:tgtEl>
                                        <p:attrNameLst>
                                          <p:attrName>style.visibility</p:attrName>
                                        </p:attrNameLst>
                                      </p:cBhvr>
                                      <p:to>
                                        <p:strVal val="visible"/>
                                      </p:to>
                                    </p:set>
                                    <p:animEffect transition="in" filter="fade">
                                      <p:cBhvr>
                                        <p:cTn id="15" dur="2000"/>
                                        <p:tgtEl>
                                          <p:spTgt spid="4">
                                            <p:txEl>
                                              <p:pRg st="3" end="3"/>
                                            </p:txEl>
                                          </p:spTgt>
                                        </p:tgtEl>
                                      </p:cBhvr>
                                    </p:animEffect>
                                    <p:anim calcmode="lin" valueType="num">
                                      <p:cBhvr>
                                        <p:cTn id="16" dur="2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17" dur="1800" decel="100000" fill="hold"/>
                                        <p:tgtEl>
                                          <p:spTgt spid="4">
                                            <p:txEl>
                                              <p:pRg st="3" end="3"/>
                                            </p:txEl>
                                          </p:spTgt>
                                        </p:tgtEl>
                                        <p:attrNameLst>
                                          <p:attrName>ppt_y</p:attrName>
                                        </p:attrNameLst>
                                      </p:cBhvr>
                                      <p:tavLst>
                                        <p:tav tm="0">
                                          <p:val>
                                            <p:strVal val="#ppt_y+1"/>
                                          </p:val>
                                        </p:tav>
                                        <p:tav tm="100000">
                                          <p:val>
                                            <p:strVal val="#ppt_y-.03"/>
                                          </p:val>
                                        </p:tav>
                                      </p:tavLst>
                                    </p:anim>
                                    <p:anim calcmode="lin" valueType="num">
                                      <p:cBhvr>
                                        <p:cTn id="18" dur="200" accel="100000" fill="hold">
                                          <p:stCondLst>
                                            <p:cond delay="1800"/>
                                          </p:stCondLst>
                                        </p:cTn>
                                        <p:tgtEl>
                                          <p:spTgt spid="4">
                                            <p:txEl>
                                              <p:pRg st="3" end="3"/>
                                            </p:txEl>
                                          </p:spTgt>
                                        </p:tgtEl>
                                        <p:attrNameLst>
                                          <p:attrName>ppt_y</p:attrName>
                                        </p:attrNameLst>
                                      </p:cBhvr>
                                      <p:tavLst>
                                        <p:tav tm="0">
                                          <p:val>
                                            <p:strVal val="#ppt_y-.03"/>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37" presetClass="entr" presetSubtype="0" fill="hold" grpId="0" nodeType="click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animEffect transition="in" filter="fade">
                                      <p:cBhvr>
                                        <p:cTn id="23" dur="2000"/>
                                        <p:tgtEl>
                                          <p:spTgt spid="4">
                                            <p:txEl>
                                              <p:pRg st="4" end="4"/>
                                            </p:txEl>
                                          </p:spTgt>
                                        </p:tgtEl>
                                      </p:cBhvr>
                                    </p:animEffect>
                                    <p:anim calcmode="lin" valueType="num">
                                      <p:cBhvr>
                                        <p:cTn id="24" dur="2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25" dur="1800" decel="100000" fill="hold"/>
                                        <p:tgtEl>
                                          <p:spTgt spid="4">
                                            <p:txEl>
                                              <p:pRg st="4" end="4"/>
                                            </p:txEl>
                                          </p:spTgt>
                                        </p:tgtEl>
                                        <p:attrNameLst>
                                          <p:attrName>ppt_y</p:attrName>
                                        </p:attrNameLst>
                                      </p:cBhvr>
                                      <p:tavLst>
                                        <p:tav tm="0">
                                          <p:val>
                                            <p:strVal val="#ppt_y+1"/>
                                          </p:val>
                                        </p:tav>
                                        <p:tav tm="100000">
                                          <p:val>
                                            <p:strVal val="#ppt_y-.03"/>
                                          </p:val>
                                        </p:tav>
                                      </p:tavLst>
                                    </p:anim>
                                    <p:anim calcmode="lin" valueType="num">
                                      <p:cBhvr>
                                        <p:cTn id="26" dur="200" accel="100000" fill="hold">
                                          <p:stCondLst>
                                            <p:cond delay="1800"/>
                                          </p:stCondLst>
                                        </p:cTn>
                                        <p:tgtEl>
                                          <p:spTgt spid="4">
                                            <p:txEl>
                                              <p:pRg st="4" end="4"/>
                                            </p:txEl>
                                          </p:spTgt>
                                        </p:tgtEl>
                                        <p:attrNameLst>
                                          <p:attrName>ppt_y</p:attrName>
                                        </p:attrNameLst>
                                      </p:cBhvr>
                                      <p:tavLst>
                                        <p:tav tm="0">
                                          <p:val>
                                            <p:strVal val="#ppt_y-.03"/>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37" presetClass="entr" presetSubtype="0" fill="hold" grpId="0" nodeType="clickEffect">
                                  <p:stCondLst>
                                    <p:cond delay="0"/>
                                  </p:stCondLst>
                                  <p:childTnLst>
                                    <p:set>
                                      <p:cBhvr>
                                        <p:cTn id="30" dur="1" fill="hold">
                                          <p:stCondLst>
                                            <p:cond delay="0"/>
                                          </p:stCondLst>
                                        </p:cTn>
                                        <p:tgtEl>
                                          <p:spTgt spid="4">
                                            <p:txEl>
                                              <p:pRg st="5" end="5"/>
                                            </p:txEl>
                                          </p:spTgt>
                                        </p:tgtEl>
                                        <p:attrNameLst>
                                          <p:attrName>style.visibility</p:attrName>
                                        </p:attrNameLst>
                                      </p:cBhvr>
                                      <p:to>
                                        <p:strVal val="visible"/>
                                      </p:to>
                                    </p:set>
                                    <p:animEffect transition="in" filter="fade">
                                      <p:cBhvr>
                                        <p:cTn id="31" dur="2000"/>
                                        <p:tgtEl>
                                          <p:spTgt spid="4">
                                            <p:txEl>
                                              <p:pRg st="5" end="5"/>
                                            </p:txEl>
                                          </p:spTgt>
                                        </p:tgtEl>
                                      </p:cBhvr>
                                    </p:animEffect>
                                    <p:anim calcmode="lin" valueType="num">
                                      <p:cBhvr>
                                        <p:cTn id="32" dur="2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33" dur="1800" decel="100000" fill="hold"/>
                                        <p:tgtEl>
                                          <p:spTgt spid="4">
                                            <p:txEl>
                                              <p:pRg st="5" end="5"/>
                                            </p:txEl>
                                          </p:spTgt>
                                        </p:tgtEl>
                                        <p:attrNameLst>
                                          <p:attrName>ppt_y</p:attrName>
                                        </p:attrNameLst>
                                      </p:cBhvr>
                                      <p:tavLst>
                                        <p:tav tm="0">
                                          <p:val>
                                            <p:strVal val="#ppt_y+1"/>
                                          </p:val>
                                        </p:tav>
                                        <p:tav tm="100000">
                                          <p:val>
                                            <p:strVal val="#ppt_y-.03"/>
                                          </p:val>
                                        </p:tav>
                                      </p:tavLst>
                                    </p:anim>
                                    <p:anim calcmode="lin" valueType="num">
                                      <p:cBhvr>
                                        <p:cTn id="34" dur="200" accel="100000" fill="hold">
                                          <p:stCondLst>
                                            <p:cond delay="1800"/>
                                          </p:stCondLst>
                                        </p:cTn>
                                        <p:tgtEl>
                                          <p:spTgt spid="4">
                                            <p:txEl>
                                              <p:pRg st="5" end="5"/>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bldLvl="5"/>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609667" y="381000"/>
            <a:ext cx="7888699" cy="1723549"/>
          </a:xfrm>
          <a:prstGeom prst="rect">
            <a:avLst/>
          </a:prstGeom>
          <a:noFill/>
        </p:spPr>
        <p:txBody>
          <a:bodyPr wrap="none" lIns="91440" tIns="45720" rIns="91440" bIns="4572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r>
              <a:rPr lang="en-US" sz="6600" b="1" cap="none" spc="0" dirty="0">
                <a:ln/>
                <a:solidFill>
                  <a:srgbClr val="002060"/>
                </a:solidFill>
                <a:effectLst/>
                <a:latin typeface="Kristen ITC" pitchFamily="66" charset="0"/>
              </a:rPr>
              <a:t>1 Timothy</a:t>
            </a:r>
          </a:p>
          <a:p>
            <a:pPr algn="ctr"/>
            <a:r>
              <a:rPr lang="en-US" sz="4000" i="1" dirty="0">
                <a:ln/>
                <a:solidFill>
                  <a:srgbClr val="002060"/>
                </a:solidFill>
                <a:latin typeface="Kristen ITC" pitchFamily="66" charset="0"/>
              </a:rPr>
              <a:t>(With an emphasis on teaching)</a:t>
            </a:r>
            <a:endParaRPr lang="en-US" sz="4000" i="1" cap="none" spc="0" dirty="0">
              <a:ln/>
              <a:solidFill>
                <a:srgbClr val="002060"/>
              </a:solidFill>
              <a:effectLst/>
              <a:latin typeface="Kristen ITC" pitchFamily="66" charset="0"/>
            </a:endParaRPr>
          </a:p>
        </p:txBody>
      </p:sp>
      <p:pic>
        <p:nvPicPr>
          <p:cNvPr id="12290" name="Picture 2" descr="http://www.ece.nus.edu.sg/stfpage/elecsj/teaching.gif"/>
          <p:cNvPicPr>
            <a:picLocks noChangeAspect="1" noChangeArrowheads="1"/>
          </p:cNvPicPr>
          <p:nvPr/>
        </p:nvPicPr>
        <p:blipFill>
          <a:blip r:embed="rId2" cstate="print"/>
          <a:srcRect/>
          <a:stretch>
            <a:fillRect/>
          </a:stretch>
        </p:blipFill>
        <p:spPr bwMode="auto">
          <a:xfrm>
            <a:off x="6172200" y="4256800"/>
            <a:ext cx="2971800" cy="2601199"/>
          </a:xfrm>
          <a:prstGeom prst="rect">
            <a:avLst/>
          </a:prstGeom>
          <a:noFill/>
        </p:spPr>
      </p:pic>
      <p:sp>
        <p:nvSpPr>
          <p:cNvPr id="4" name="Bevel 3"/>
          <p:cNvSpPr/>
          <p:nvPr/>
        </p:nvSpPr>
        <p:spPr>
          <a:xfrm>
            <a:off x="914400" y="3657600"/>
            <a:ext cx="5943600" cy="838200"/>
          </a:xfrm>
          <a:prstGeom prst="bevel">
            <a:avLst/>
          </a:prstGeom>
          <a:solidFill>
            <a:schemeClr val="accent3">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2"/>
            </a:pPr>
            <a:r>
              <a:rPr lang="en-US" sz="2800" dirty="0">
                <a:solidFill>
                  <a:schemeClr val="accent3">
                    <a:lumMod val="20000"/>
                    <a:lumOff val="80000"/>
                  </a:schemeClr>
                </a:solidFill>
                <a:effectLst>
                  <a:outerShdw blurRad="38100" dist="38100" dir="2700000" algn="tl">
                    <a:srgbClr val="000000">
                      <a:alpha val="43137"/>
                    </a:srgbClr>
                  </a:outerShdw>
                </a:effectLst>
                <a:latin typeface="Kristen ITC" pitchFamily="66" charset="0"/>
              </a:rPr>
              <a:t>Instructions on Teaching</a:t>
            </a:r>
          </a:p>
        </p:txBody>
      </p:sp>
      <p:sp>
        <p:nvSpPr>
          <p:cNvPr id="5" name="Bevel 4"/>
          <p:cNvSpPr/>
          <p:nvPr/>
        </p:nvSpPr>
        <p:spPr>
          <a:xfrm>
            <a:off x="914400" y="2590800"/>
            <a:ext cx="5943600" cy="838200"/>
          </a:xfrm>
          <a:prstGeom prst="bevel">
            <a:avLst/>
          </a:prstGeom>
          <a:solidFill>
            <a:schemeClr val="accent3">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00050" indent="-400050" algn="ctr">
              <a:buFont typeface="+mj-lt"/>
              <a:buAutoNum type="romanUcPeriod"/>
            </a:pPr>
            <a:r>
              <a:rPr lang="en-US" sz="2800" dirty="0">
                <a:solidFill>
                  <a:schemeClr val="accent3">
                    <a:lumMod val="20000"/>
                    <a:lumOff val="80000"/>
                  </a:schemeClr>
                </a:solidFill>
                <a:effectLst>
                  <a:outerShdw blurRad="38100" dist="38100" dir="2700000" algn="tl">
                    <a:srgbClr val="000000">
                      <a:alpha val="43137"/>
                    </a:srgbClr>
                  </a:outerShdw>
                </a:effectLst>
                <a:latin typeface="Kristen ITC" pitchFamily="66" charset="0"/>
              </a:rPr>
              <a:t>Overview of the Chapter</a:t>
            </a:r>
          </a:p>
        </p:txBody>
      </p:sp>
    </p:spTree>
  </p:cSld>
  <p:clrMapOvr>
    <a:masterClrMapping/>
  </p:clrMapOvr>
  <p:transition spd="slow">
    <p:split orient="vert"/>
  </p:transition>
</p:sld>
</file>

<file path=ppt/slides/slide43.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Tree>
  </p:cSld>
  <p:clrMapOvr>
    <a:masterClrMapping/>
  </p:clrMapOvr>
  <p:transition spd="slow">
    <p:split orient="vert"/>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sz="2800" dirty="0">
            <a:latin typeface="Arial Narrow" pitchFamily="34" charset="0"/>
          </a:defRPr>
        </a:defPPr>
      </a:lstStyle>
    </a:txDef>
  </a:objectDefaults>
  <a:extraClrSchemeLst/>
</a:theme>
</file>

<file path=ppt/theme/theme2.xml><?xml version="1.0" encoding="utf-8"?>
<a:theme xmlns:a="http://schemas.openxmlformats.org/drawingml/2006/main" name="1_Office Theme">
  <a:themeElements>
    <a:clrScheme name="Metro">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3_Office Theme">
  <a:themeElements>
    <a:clrScheme name="Metro">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10_Office Theme">
  <a:themeElements>
    <a:clrScheme name="Metro">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sz="2800" dirty="0">
            <a:latin typeface="Arial Narrow" pitchFamily="34" charset="0"/>
          </a:defRPr>
        </a:defPPr>
      </a:lstStyle>
    </a:txDef>
  </a:objectDefaults>
  <a:extraClrSchemeLst/>
</a:theme>
</file>

<file path=ppt/theme/theme6.xml><?xml version="1.0" encoding="utf-8"?>
<a:theme xmlns:a="http://schemas.openxmlformats.org/drawingml/2006/main" name="22_Office Theme">
  <a:themeElements>
    <a:clrScheme name="Metro">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2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sz="2800" dirty="0">
            <a:latin typeface="Arial Narrow" pitchFamily="34" charset="0"/>
          </a:defRPr>
        </a:defPPr>
      </a:lstStyle>
    </a:txDef>
  </a:objectDefaults>
  <a:extraClrSchemeLst/>
</a:theme>
</file>

<file path=ppt/theme/theme8.xml><?xml version="1.0" encoding="utf-8"?>
<a:theme xmlns:a="http://schemas.openxmlformats.org/drawingml/2006/main" name="24_Office Theme">
  <a:themeElements>
    <a:clrScheme name="Metro">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2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sz="2800" dirty="0">
            <a:latin typeface="Arial Narrow" pitchFamily="34" charset="0"/>
          </a:defRPr>
        </a:defPPr>
      </a:lstStyle>
    </a:txDef>
  </a:objectDefaults>
  <a:extraClrSchemeLst/>
</a:theme>
</file>

<file path=ppt/theme/theme10.xml><?xml version="1.0" encoding="utf-8"?>
<a:theme xmlns:a="http://schemas.openxmlformats.org/drawingml/2006/main" name="2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sz="2800" dirty="0">
            <a:latin typeface="Arial Narrow" pitchFamily="34" charset="0"/>
          </a:defRPr>
        </a:defPPr>
      </a:lstStyle>
    </a:txDef>
  </a:objectDefaults>
  <a:extraClrSchemeLst/>
</a:theme>
</file>

<file path=ppt/theme/theme11.xml><?xml version="1.0" encoding="utf-8"?>
<a:theme xmlns:a="http://schemas.openxmlformats.org/drawingml/2006/main" name="27_Office Theme">
  <a:themeElements>
    <a:clrScheme name="Metro">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4531</TotalTime>
  <Words>2564</Words>
  <Application>Microsoft Office PowerPoint</Application>
  <PresentationFormat>On-screen Show (4:3)</PresentationFormat>
  <Paragraphs>284</Paragraphs>
  <Slides>43</Slides>
  <Notes>2</Notes>
  <HiddenSlides>0</HiddenSlides>
  <MMClips>0</MMClips>
  <ScaleCrop>false</ScaleCrop>
  <HeadingPairs>
    <vt:vector size="6" baseType="variant">
      <vt:variant>
        <vt:lpstr>Fonts Used</vt:lpstr>
      </vt:variant>
      <vt:variant>
        <vt:i4>6</vt:i4>
      </vt:variant>
      <vt:variant>
        <vt:lpstr>Theme</vt:lpstr>
      </vt:variant>
      <vt:variant>
        <vt:i4>11</vt:i4>
      </vt:variant>
      <vt:variant>
        <vt:lpstr>Slide Titles</vt:lpstr>
      </vt:variant>
      <vt:variant>
        <vt:i4>43</vt:i4>
      </vt:variant>
    </vt:vector>
  </HeadingPairs>
  <TitlesOfParts>
    <vt:vector size="60" baseType="lpstr">
      <vt:lpstr>Arial Narrow</vt:lpstr>
      <vt:lpstr>Calibri</vt:lpstr>
      <vt:lpstr>Times New Roman</vt:lpstr>
      <vt:lpstr>Wingdings</vt:lpstr>
      <vt:lpstr>Kristen ITC</vt:lpstr>
      <vt:lpstr>Arial</vt:lpstr>
      <vt:lpstr>Office Theme</vt:lpstr>
      <vt:lpstr>1_Office Theme</vt:lpstr>
      <vt:lpstr>3_Office Theme</vt:lpstr>
      <vt:lpstr>10_Office Theme</vt:lpstr>
      <vt:lpstr>2_Office Theme</vt:lpstr>
      <vt:lpstr>22_Office Theme</vt:lpstr>
      <vt:lpstr>23_Office Theme</vt:lpstr>
      <vt:lpstr>24_Office Theme</vt:lpstr>
      <vt:lpstr>25_Office Theme</vt:lpstr>
      <vt:lpstr>26_Office Theme</vt:lpstr>
      <vt:lpstr>27_Office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DonnieV</dc:creator>
  <cp:lastModifiedBy>Donnie V. Rader</cp:lastModifiedBy>
  <cp:revision>97</cp:revision>
  <dcterms:created xsi:type="dcterms:W3CDTF">2010-05-08T12:15:51Z</dcterms:created>
  <dcterms:modified xsi:type="dcterms:W3CDTF">2019-06-30T03:17:06Z</dcterms:modified>
</cp:coreProperties>
</file>