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7"/>
  </p:notesMasterIdLst>
  <p:sldIdLst>
    <p:sldId id="276" r:id="rId2"/>
    <p:sldId id="277" r:id="rId3"/>
    <p:sldId id="278" r:id="rId4"/>
    <p:sldId id="263" r:id="rId5"/>
    <p:sldId id="256" r:id="rId6"/>
    <p:sldId id="257" r:id="rId7"/>
    <p:sldId id="286" r:id="rId8"/>
    <p:sldId id="279" r:id="rId9"/>
    <p:sldId id="287" r:id="rId10"/>
    <p:sldId id="280" r:id="rId11"/>
    <p:sldId id="288" r:id="rId12"/>
    <p:sldId id="281" r:id="rId13"/>
    <p:sldId id="289" r:id="rId14"/>
    <p:sldId id="282" r:id="rId15"/>
    <p:sldId id="290" r:id="rId16"/>
    <p:sldId id="283" r:id="rId17"/>
    <p:sldId id="291" r:id="rId18"/>
    <p:sldId id="284" r:id="rId19"/>
    <p:sldId id="292" r:id="rId20"/>
    <p:sldId id="285" r:id="rId21"/>
    <p:sldId id="293" r:id="rId22"/>
    <p:sldId id="258" r:id="rId23"/>
    <p:sldId id="260" r:id="rId24"/>
    <p:sldId id="294" r:id="rId25"/>
    <p:sldId id="295" r:id="rId26"/>
    <p:sldId id="300" r:id="rId27"/>
    <p:sldId id="296" r:id="rId28"/>
    <p:sldId id="301" r:id="rId29"/>
    <p:sldId id="297" r:id="rId30"/>
    <p:sldId id="302" r:id="rId31"/>
    <p:sldId id="298" r:id="rId32"/>
    <p:sldId id="303" r:id="rId33"/>
    <p:sldId id="299" r:id="rId34"/>
    <p:sldId id="304" r:id="rId35"/>
    <p:sldId id="259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orbel" panose="020B0503020204020204" pitchFamily="34" charset="0"/>
      <p:regular r:id="rId42"/>
      <p:bold r:id="rId43"/>
      <p:italic r:id="rId44"/>
      <p:boldItalic r:id="rId45"/>
    </p:embeddedFont>
    <p:embeddedFont>
      <p:font typeface="Wingdings 2" panose="05020102010507070707" pitchFamily="18" charset="2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230CA-578E-4277-9AD1-BADA0F6307CB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F2846-655D-4AF8-899D-E97882BBE3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F2846-655D-4AF8-899D-E97882BBE30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tx2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tx1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9407ECF-3353-474C-BC20-FEC454BB77E1}" type="datetimeFigureOut">
              <a:rPr lang="en-US" smtClean="0"/>
              <a:pPr/>
              <a:t>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0CA90D5-ECBF-47EE-8E6C-067B418680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ircl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6365" y="381000"/>
            <a:ext cx="38182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Acts 8:26-40</a:t>
            </a:r>
          </a:p>
          <a:p>
            <a:pPr algn="ctr"/>
            <a:r>
              <a:rPr lang="en-US" sz="2800" i="1" dirty="0"/>
              <a:t>Conversion of the Eunuch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981200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 Philip was sent to the Eunuch (vv. 26-29)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Philip preached Christ unto him (vv. 30-35)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The Eunuch asked to be baptized (v. 36)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3733800"/>
            <a:ext cx="7620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36 Now as they went down the road, they came to some water. And the eunuch said, "See, here is water. What hinders me from being baptized?"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092005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 Philip asked if he believed (v. 37)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The Eunuch was baptized (v. 38)</a:t>
            </a:r>
          </a:p>
        </p:txBody>
      </p:sp>
      <p:pic>
        <p:nvPicPr>
          <p:cNvPr id="1026" name="Picture 2" descr="http://www.bibleuniversity.com/images/CourseID2/afsg9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5105400"/>
            <a:ext cx="1457325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animBg="1"/>
      <p:bldP spid="5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620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36 Now as they went down the road, they came to some water. And the eunuch said, "See, here is water.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What hinders me from being baptized?"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362200"/>
            <a:ext cx="8001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 Thayer: “</a:t>
            </a:r>
            <a:r>
              <a:rPr lang="en-US" sz="2400" b="1" dirty="0" err="1"/>
              <a:t>kooluoo</a:t>
            </a:r>
            <a:r>
              <a:rPr lang="en-US" sz="2400" dirty="0"/>
              <a:t>; to hinder, to prevent, to forbid Acts 8:36”</a:t>
            </a:r>
          </a:p>
          <a:p>
            <a:pPr>
              <a:buFont typeface="Wingdings" pitchFamily="2" charset="2"/>
              <a:buChar char="v"/>
            </a:pPr>
            <a:endParaRPr lang="en-US" sz="1000" dirty="0"/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Translated: “forbid” (Mt. 19:14; Acts 10:47)</a:t>
            </a:r>
          </a:p>
          <a:p>
            <a:pPr>
              <a:buFont typeface="Wingdings" pitchFamily="2" charset="2"/>
              <a:buChar char="v"/>
            </a:pPr>
            <a:endParaRPr lang="en-US" sz="1000" dirty="0"/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Translated: “withstand” (Acts 11:17) </a:t>
            </a:r>
          </a:p>
          <a:p>
            <a:pPr>
              <a:buFont typeface="Wingdings" pitchFamily="2" charset="2"/>
              <a:buChar char="v"/>
            </a:pPr>
            <a:endParaRPr lang="en-US" sz="1000" dirty="0"/>
          </a:p>
          <a:p>
            <a:pPr>
              <a:buFont typeface="Wingdings" pitchFamily="2" charset="2"/>
              <a:buChar char="v"/>
              <a:tabLst>
                <a:tab pos="344488" algn="l"/>
              </a:tabLst>
            </a:pPr>
            <a:r>
              <a:rPr lang="en-US" sz="2400" dirty="0"/>
              <a:t> Hinder: “to cause delay, interruption, or difficulty in; 	hamper; impede: 2. to prevent from doing, acting, or 	happening; stop.”</a:t>
            </a:r>
          </a:p>
          <a:p>
            <a:pPr>
              <a:buFont typeface="Wingdings" pitchFamily="2" charset="2"/>
              <a:buChar char="v"/>
              <a:tabLst>
                <a:tab pos="344488" algn="l"/>
              </a:tabLst>
            </a:pPr>
            <a:endParaRPr lang="en-US" sz="1000" dirty="0"/>
          </a:p>
          <a:p>
            <a:pPr defTabSz="344488">
              <a:buFont typeface="Wingdings" pitchFamily="2" charset="2"/>
              <a:buChar char="v"/>
            </a:pPr>
            <a:r>
              <a:rPr lang="en-US" sz="2400" dirty="0"/>
              <a:t> Hindrance: Something that stands in the way that keeps  	you from doing something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33C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ptism2.jpg"/>
          <p:cNvPicPr>
            <a:picLocks noChangeAspect="1"/>
          </p:cNvPicPr>
          <p:nvPr/>
        </p:nvPicPr>
        <p:blipFill>
          <a:blip r:embed="rId2" cstate="print"/>
          <a:srcRect t="26642" b="9124"/>
          <a:stretch>
            <a:fillRect/>
          </a:stretch>
        </p:blipFill>
        <p:spPr>
          <a:xfrm>
            <a:off x="3429000" y="4343400"/>
            <a:ext cx="5715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 rot="19772903">
            <a:off x="-1503135" y="2300604"/>
            <a:ext cx="11660697" cy="1752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Perhaps Something is Hindering You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</a:rPr>
              <a:t>(Stands Between)</a:t>
            </a:r>
          </a:p>
        </p:txBody>
      </p:sp>
      <p:sp>
        <p:nvSpPr>
          <p:cNvPr id="5" name="Oval 4"/>
          <p:cNvSpPr/>
          <p:nvPr/>
        </p:nvSpPr>
        <p:spPr>
          <a:xfrm>
            <a:off x="304800" y="304800"/>
            <a:ext cx="3886200" cy="23622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</a:rPr>
              <a:t>You</a:t>
            </a:r>
          </a:p>
        </p:txBody>
      </p:sp>
    </p:spTree>
  </p:cSld>
  <p:clrMapOvr>
    <a:masterClrMapping/>
  </p:clrMapOvr>
  <p:transition spd="slow"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Hinders You?</a:t>
            </a:r>
          </a:p>
        </p:txBody>
      </p:sp>
    </p:spTree>
  </p:cSld>
  <p:clrMapOvr>
    <a:masterClrMapping/>
  </p:clrMapOvr>
  <p:transition spd="slow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Hinders You?</a:t>
            </a:r>
          </a:p>
        </p:txBody>
      </p:sp>
      <p:sp>
        <p:nvSpPr>
          <p:cNvPr id="4" name="Oval 3"/>
          <p:cNvSpPr/>
          <p:nvPr/>
        </p:nvSpPr>
        <p:spPr>
          <a:xfrm>
            <a:off x="-762000" y="32766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</p:spTree>
  </p:cSld>
  <p:clrMapOvr>
    <a:masterClrMapping/>
  </p:clrMapOvr>
  <p:transition spd="slow"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56312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</p:txBody>
      </p:sp>
    </p:spTree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0115" y="457200"/>
            <a:ext cx="5631285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371600"/>
            <a:ext cx="754380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Repentance is to precede baptism </a:t>
            </a:r>
            <a:r>
              <a:rPr lang="en-US" sz="2400" dirty="0"/>
              <a:t>(Acts 2:38)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Repentance involves a change – stop the sin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“This change of mind involves both a turning from sin and turning to God” (Vines)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Fruits of repentance (Matt. 3:8)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Compare: What Matt. 12:41 calls “repentance” Jonah 3:10 calls it “turning from evil”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When no change – no repentance (Rev. 9:20-21)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May not be ready to quit: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Drinking / drugs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Fornication / adultery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Lying / Dishonesty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Cursing / Rebellion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56312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</p:txBody>
      </p:sp>
    </p:spTree>
  </p:cSld>
  <p:clrMapOvr>
    <a:masterClrMapping/>
  </p:clrMapOvr>
  <p:transition spd="slow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457200"/>
            <a:ext cx="5137945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3200" dirty="0"/>
              <a:t>Think Don’t Know Enough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7543800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Think since still have much to learn about the Bible – not ready to be baptized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Many were baptized after hearing one sermon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Jews on Pentecost (Acts 2)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Simon &amp; Samaritans (Acts 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The Eunuch (Acts 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Saul (Acts 9; 22:16)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Cornelius (Acts 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Lydia (Acts 16)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Jailer (Acts 16)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Corinthians (Acts 18)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Chances are – you know more now than many of these did when they obeyed!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56312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Can’t Live Up to It</a:t>
            </a:r>
          </a:p>
        </p:txBody>
      </p:sp>
    </p:spTree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57200"/>
            <a:ext cx="4733155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3"/>
            </a:pPr>
            <a:r>
              <a:rPr lang="en-US" sz="3200" dirty="0"/>
              <a:t>Think Can’t Live Up to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754380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View of Christian life = perfection </a:t>
            </a:r>
            <a:r>
              <a:rPr lang="en-US" sz="2400" dirty="0"/>
              <a:t>(know I will sin again –so can’t do it)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Christian will sin</a:t>
            </a:r>
            <a:r>
              <a:rPr lang="en-US" sz="2400" dirty="0"/>
              <a:t> (1 John 1:8-10)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Not to condone or justify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Fact is – will sin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Will need forgiveness (vv. 7, 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Difference in sinning - &amp; practice of sin (3:6-9)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Can live the Christian life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If not, God is expecting the impossible (Rev. 2:10)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Can do anything God expects (Phil. 4:13)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Can be faithful, well pleasing (Col. 1:2, 10)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563128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Can’t Live Up to It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Have to be Perfect</a:t>
            </a:r>
          </a:p>
        </p:txBody>
      </p:sp>
    </p:spTree>
  </p:cSld>
  <p:clrMapOvr>
    <a:masterClrMapping/>
  </p:clrMapOvr>
  <p:transition spd="slow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6571" y="457200"/>
            <a:ext cx="4853829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4"/>
            </a:pPr>
            <a:r>
              <a:rPr lang="en-US" sz="3200" dirty="0"/>
              <a:t>Think Have to be Perfect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500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Think have to become “perfect” or “good” before worthy to become a Christian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Reason need to be a Christian – far from perfect – sinner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All have sinned – Rom. 3:9, 23; Matt. 9:13)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Become a sinner – at point of accountability (Rom. 7:9)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Baptism is for remission of sins (Acts 2:38; 22:16)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Some of the 3,000 were murderers (Acts 2:23)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Some of the Corinthians were homosexuals (1 Cor. 6:9-11)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If one could become “perfect” or “right” before baptism – no need for baptism or repentance!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If you are waiting until you are good enough – never will be baptized!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57518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Can’t Live Up to It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Have to be Perfect</a:t>
            </a:r>
          </a:p>
          <a:p>
            <a:pPr marL="514350" indent="-514350">
              <a:buAutoNum type="alphaUcPeriod"/>
            </a:pPr>
            <a:r>
              <a:rPr lang="en-US" sz="3200" dirty="0"/>
              <a:t>Don’t Understand What To Do</a:t>
            </a:r>
          </a:p>
        </p:txBody>
      </p:sp>
    </p:spTree>
  </p:cSld>
  <p:clrMapOvr>
    <a:masterClrMapping/>
  </p:clrMapOvr>
  <p:transition spd="slow"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5769" y="457200"/>
            <a:ext cx="5751831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5"/>
            </a:pPr>
            <a:r>
              <a:rPr lang="en-US" sz="3200" dirty="0"/>
              <a:t>Don’t Understand What To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427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May know the conditions, but not understand what each means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May not understand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Repentance – [Change of mind – lead to change of life]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Confession – [Acknowledgement of faith] (Rom. 10:9-10)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Difference in understanding and:</a:t>
            </a:r>
            <a:endParaRPr lang="en-US" sz="2400" b="1" i="1" dirty="0">
              <a:solidFill>
                <a:srgbClr val="002060"/>
              </a:solidFill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Knowing where all the verses are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Being able to explain in great detail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Eunuch understood enough to obey – when heard the message one time </a:t>
            </a:r>
            <a:r>
              <a:rPr lang="en-US" sz="2400" dirty="0"/>
              <a:t>(Acts 8)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748910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Can’t Live Up to It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Have to be Perfect</a:t>
            </a:r>
          </a:p>
          <a:p>
            <a:pPr marL="514350" indent="-514350">
              <a:buAutoNum type="alphaUcPeriod"/>
            </a:pPr>
            <a:r>
              <a:rPr lang="en-US" sz="3200" dirty="0"/>
              <a:t>Don’t Understand What To Do</a:t>
            </a:r>
          </a:p>
          <a:p>
            <a:pPr marL="514350" indent="-514350">
              <a:buAutoNum type="alphaUcPeriod"/>
            </a:pPr>
            <a:r>
              <a:rPr lang="en-US" sz="3200" dirty="0"/>
              <a:t>Waiting For a Better Time – When Easier</a:t>
            </a:r>
          </a:p>
        </p:txBody>
      </p:sp>
    </p:spTree>
  </p:cSld>
  <p:clrMapOvr>
    <a:masterClrMapping/>
  </p:clrMapOvr>
  <p:transition spd="slow"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7489101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6"/>
            </a:pPr>
            <a:r>
              <a:rPr lang="en-US" sz="3200" dirty="0"/>
              <a:t>Waiting For a Better Time – When Easier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May think it will be easier to do at later time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Another day may not be so hard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When reach another phase of life – may not be as challenging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When temptations are not as strong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No better time than now!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Yesterday – is past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Tomorrow – may not come (Jas. 4:13-14)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Today is all you have for sure (Heb. 3:7)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Another time – may not be easier – but harder </a:t>
            </a:r>
            <a:r>
              <a:rPr lang="en-US" sz="2400" dirty="0"/>
              <a:t>(Heb. 3:7)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748910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Can’t Live Up to It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Have to be Perfect</a:t>
            </a:r>
          </a:p>
          <a:p>
            <a:pPr marL="514350" indent="-514350">
              <a:buAutoNum type="alphaUcPeriod"/>
            </a:pPr>
            <a:r>
              <a:rPr lang="en-US" sz="3200" dirty="0"/>
              <a:t>Don’t Understand What To Do</a:t>
            </a:r>
          </a:p>
          <a:p>
            <a:pPr marL="514350" indent="-514350">
              <a:buAutoNum type="alphaUcPeriod"/>
            </a:pPr>
            <a:r>
              <a:rPr lang="en-US" sz="3200" dirty="0"/>
              <a:t>Waiting For a Better Time – When Easier</a:t>
            </a:r>
          </a:p>
          <a:p>
            <a:pPr marL="514350" indent="-514350">
              <a:buAutoNum type="alphaUcPeriod"/>
            </a:pPr>
            <a:r>
              <a:rPr lang="en-US" sz="3200" dirty="0"/>
              <a:t>Hypocrisy of Others</a:t>
            </a:r>
          </a:p>
        </p:txBody>
      </p:sp>
    </p:spTree>
  </p:cSld>
  <p:clrMapOvr>
    <a:masterClrMapping/>
  </p:clrMapOvr>
  <p:transition spd="slow"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457200"/>
            <a:ext cx="4054315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7"/>
            </a:pPr>
            <a:r>
              <a:rPr lang="en-US" sz="3200" dirty="0"/>
              <a:t>Hypocrisy of Others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371600"/>
            <a:ext cx="8305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Discouraged from being a Christian – some are hypocrites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It does affect others (Rom. 2:23)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Assumes that all are hypocrites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All are not hypocrites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Some were liars – but not all (Acts 5:1-11)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Some were fornicators – but not all (1 Cor. 5:1-13)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Does not excuse you from responsibility</a:t>
            </a:r>
            <a:endParaRPr lang="en-US" sz="2400" i="1" dirty="0"/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Does the fact that some believers are hypocrites, mean you don’t have to believe (John 8:24)?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How will that work in judgment (2 Cor. 5:10)?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You will not be judged by the actions of others – but your own (Rom. 2:6)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7489101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Some Sin Don’t Want to Stop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Don’t Know Enough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Can’t Live Up to It</a:t>
            </a:r>
          </a:p>
          <a:p>
            <a:pPr marL="514350" indent="-514350">
              <a:buAutoNum type="alphaUcPeriod"/>
            </a:pPr>
            <a:r>
              <a:rPr lang="en-US" sz="3200" dirty="0"/>
              <a:t>Think Have to be Perfect</a:t>
            </a:r>
          </a:p>
          <a:p>
            <a:pPr marL="514350" indent="-514350">
              <a:buAutoNum type="alphaUcPeriod"/>
            </a:pPr>
            <a:r>
              <a:rPr lang="en-US" sz="3200" dirty="0"/>
              <a:t>Don’t Understand What To Do</a:t>
            </a:r>
          </a:p>
          <a:p>
            <a:pPr marL="514350" indent="-514350">
              <a:buAutoNum type="alphaUcPeriod"/>
            </a:pPr>
            <a:r>
              <a:rPr lang="en-US" sz="3200" dirty="0"/>
              <a:t>Waiting For a Better Time – When Easier</a:t>
            </a:r>
          </a:p>
          <a:p>
            <a:pPr marL="514350" indent="-514350">
              <a:buAutoNum type="alphaUcPeriod"/>
            </a:pPr>
            <a:r>
              <a:rPr lang="en-US" sz="3200" dirty="0"/>
              <a:t>Hypocrisy of Others</a:t>
            </a:r>
          </a:p>
          <a:p>
            <a:pPr marL="514350" indent="-514350">
              <a:buAutoNum type="alphaUcPeriod"/>
            </a:pPr>
            <a:r>
              <a:rPr lang="en-US" sz="3200" dirty="0"/>
              <a:t>Waiting Until No One Urging Them</a:t>
            </a:r>
          </a:p>
        </p:txBody>
      </p:sp>
    </p:spTree>
  </p:cSld>
  <p:clrMapOvr>
    <a:masterClrMapping/>
  </p:clrMapOvr>
  <p:transition spd="slow">
    <p:circl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457200"/>
            <a:ext cx="6571735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8"/>
            </a:pPr>
            <a:r>
              <a:rPr lang="en-US" sz="3200" dirty="0"/>
              <a:t>Waiting Until No One Urging Them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Determined not to change – as long as someone is suggesting that need to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Every time someone urges them – more determined not to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If ever do make move – it will be on their own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Seems to confuse encouragement &amp; freedom of choice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We are to persuade others (2 Cor. 5:11)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Obedience is a personal choice (Acts 2:40-41)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There will always be those persuading you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Will be people who care about you – want you to be saved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If waiting until no one is urging you – time will never come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Hinders You?</a:t>
            </a:r>
          </a:p>
        </p:txBody>
      </p:sp>
      <p:sp>
        <p:nvSpPr>
          <p:cNvPr id="4" name="Oval 3"/>
          <p:cNvSpPr/>
          <p:nvPr/>
        </p:nvSpPr>
        <p:spPr>
          <a:xfrm>
            <a:off x="-762000" y="32766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5" name="Oval 4"/>
          <p:cNvSpPr/>
          <p:nvPr/>
        </p:nvSpPr>
        <p:spPr>
          <a:xfrm>
            <a:off x="1600200" y="49530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</p:spTree>
  </p:cSld>
  <p:clrMapOvr>
    <a:masterClrMapping/>
  </p:clrMapOvr>
  <p:transition spd="slow"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404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When See the Need</a:t>
            </a:r>
          </a:p>
        </p:txBody>
      </p:sp>
    </p:spTree>
  </p:cSld>
  <p:clrMapOvr>
    <a:masterClrMapping/>
  </p:clrMapOvr>
  <p:transition spd="slow">
    <p:circl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457200"/>
            <a:ext cx="4049122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AutoNum type="alphaUcPeriod"/>
            </a:pPr>
            <a:r>
              <a:rPr lang="en-US" sz="3200" dirty="0"/>
              <a:t>When See the Need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See there is SIN in your life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Baptism is for remission of sins (Acts 2:38)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Sin enters our life – when become accountable (Rom. 7:9)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Sin separates from God (Isa. 59:1-2; Rom. 5:12)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Lost now and will be eternally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Can’t go to heaven (John 8:21; 1 Cor. 6:9-11)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Will go to hell (Rev. 21:8; Rom. 6:23)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Is there sin in your life?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Old enough to sin – to violate the law of God?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Know of sin in your life?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58709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When See the Need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About Jesus</a:t>
            </a:r>
          </a:p>
        </p:txBody>
      </p:sp>
    </p:spTree>
  </p:cSld>
  <p:clrMapOvr>
    <a:masterClrMapping/>
  </p:clrMapOvr>
  <p:transition spd="slow">
    <p:circl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57200"/>
            <a:ext cx="5870903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3200" dirty="0"/>
              <a:t>When Understand About Jesus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3716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Born of a virgin </a:t>
            </a:r>
            <a:r>
              <a:rPr lang="en-US" sz="2400" dirty="0"/>
              <a:t>(Matt. 1:23)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Lived sinless </a:t>
            </a:r>
            <a:r>
              <a:rPr lang="en-US" sz="2400" dirty="0"/>
              <a:t>(Heb. 4:15)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Son of God </a:t>
            </a:r>
            <a:r>
              <a:rPr lang="en-US" sz="2400" dirty="0"/>
              <a:t>(Rom. 1:4)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Died for our sins </a:t>
            </a:r>
            <a:r>
              <a:rPr lang="en-US" sz="2400" dirty="0"/>
              <a:t>(1 Cor. 15:1-4)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Raised from dead </a:t>
            </a:r>
            <a:r>
              <a:rPr lang="en-US" sz="2400" dirty="0"/>
              <a:t>(Acts 2:24, 32)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63169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When See the Need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About Jesus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the Conditions</a:t>
            </a:r>
          </a:p>
        </p:txBody>
      </p:sp>
    </p:spTree>
  </p:cSld>
  <p:clrMapOvr>
    <a:masterClrMapping/>
  </p:clrMapOvr>
  <p:transition spd="slow">
    <p:circl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5478" y="482025"/>
            <a:ext cx="6316922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3"/>
            </a:pPr>
            <a:r>
              <a:rPr lang="en-US" sz="3200" dirty="0"/>
              <a:t>When Understand the Conditions</a:t>
            </a: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838200" y="1676400"/>
            <a:ext cx="672152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 Believe in Christ </a:t>
            </a:r>
            <a:r>
              <a:rPr lang="en-US" sz="2400" dirty="0">
                <a:latin typeface="+mj-lt"/>
              </a:rPr>
              <a:t>(John 8:24)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Repent of past sin </a:t>
            </a:r>
            <a:r>
              <a:rPr lang="en-US" sz="2400" dirty="0">
                <a:latin typeface="+mj-lt"/>
              </a:rPr>
              <a:t>(Acts 2:38)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Confess that I believe</a:t>
            </a:r>
            <a:r>
              <a:rPr lang="en-US" sz="2400" dirty="0">
                <a:latin typeface="+mj-lt"/>
              </a:rPr>
              <a:t> (Rom. 10:9-10; Acts 8:37)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Be Baptized in water </a:t>
            </a:r>
            <a:r>
              <a:rPr lang="en-US" sz="2400" dirty="0">
                <a:latin typeface="+mj-lt"/>
              </a:rPr>
              <a:t>(Mark 16:16; Acts 2:38)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63169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When See the Need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About Jesus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the Conditions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Perceive the Danger</a:t>
            </a:r>
          </a:p>
        </p:txBody>
      </p:sp>
    </p:spTree>
  </p:cSld>
  <p:clrMapOvr>
    <a:masterClrMapping/>
  </p:clrMapOvr>
  <p:transition spd="slow">
    <p:circl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9134" y="457200"/>
            <a:ext cx="5193666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4"/>
            </a:pPr>
            <a:r>
              <a:rPr lang="en-US" sz="3200" dirty="0"/>
              <a:t>When Perceive the Danger</a:t>
            </a: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990600" y="1905000"/>
            <a:ext cx="6840142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Christ could return </a:t>
            </a:r>
            <a:r>
              <a:rPr lang="en-US" sz="2400" dirty="0"/>
              <a:t>(Matt. 24:34ff; 1 Thess. 5:1-2)</a:t>
            </a:r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You could die </a:t>
            </a:r>
            <a:r>
              <a:rPr lang="en-US" sz="2400" dirty="0"/>
              <a:t>(Heb. 9:27)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63169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When See the Need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About Jesus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the Conditions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Perceive the Danger</a:t>
            </a:r>
          </a:p>
          <a:p>
            <a:pPr marL="514350" indent="-514350">
              <a:buAutoNum type="alphaUcPeriod"/>
            </a:pPr>
            <a:r>
              <a:rPr lang="en-US" sz="3200" dirty="0"/>
              <a:t>When Believe</a:t>
            </a:r>
          </a:p>
        </p:txBody>
      </p:sp>
    </p:spTree>
  </p:cSld>
  <p:clrMapOvr>
    <a:masterClrMapping/>
  </p:clrMapOvr>
  <p:transition spd="slow">
    <p:circl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457200"/>
            <a:ext cx="3016788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5"/>
            </a:pPr>
            <a:r>
              <a:rPr lang="en-US" sz="3200" dirty="0"/>
              <a:t>When Believe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Baptism is for the believer </a:t>
            </a:r>
            <a:r>
              <a:rPr lang="en-US" sz="2400" dirty="0"/>
              <a:t>(Mark 16:16; Acts 8:36)</a:t>
            </a:r>
          </a:p>
          <a:p>
            <a:pPr marL="457200" indent="-457200">
              <a:buFont typeface="+mj-lt"/>
              <a:buAutoNum type="arabicPeriod"/>
            </a:pPr>
            <a:endParaRPr lang="en-US" sz="12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Do you believe?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Believe in Jesus (John 8:24)?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Believe that he is the Son of God (Acts 8:37)?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71600" y="4572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299" y="2292727"/>
            <a:ext cx="631692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3200" dirty="0"/>
              <a:t>When See the Need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About Jesus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Understand the Conditions</a:t>
            </a:r>
          </a:p>
          <a:p>
            <a:pPr marL="514350" indent="-514350">
              <a:buAutoNum type="alphaUcPeriod"/>
            </a:pPr>
            <a:r>
              <a:rPr lang="en-US" sz="3200" dirty="0"/>
              <a:t>When Perceive the Danger</a:t>
            </a:r>
          </a:p>
          <a:p>
            <a:pPr marL="514350" indent="-514350">
              <a:buAutoNum type="alphaUcPeriod"/>
            </a:pPr>
            <a:r>
              <a:rPr lang="en-US" sz="3200" dirty="0"/>
              <a:t>When Believe</a:t>
            </a:r>
          </a:p>
          <a:p>
            <a:pPr marL="514350" indent="-514350">
              <a:buAutoNum type="alphaUcPeriod"/>
            </a:pPr>
            <a:r>
              <a:rPr lang="en-US" sz="3200" dirty="0"/>
              <a:t>When Repent</a:t>
            </a:r>
          </a:p>
        </p:txBody>
      </p:sp>
    </p:spTree>
  </p:cSld>
  <p:clrMapOvr>
    <a:masterClrMapping/>
  </p:clrMapOvr>
  <p:transition spd="slow">
    <p:circl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0049" y="457200"/>
            <a:ext cx="3005951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marL="514350" indent="-514350" algn="ctr">
              <a:buFont typeface="+mj-lt"/>
              <a:buAutoNum type="alphaUcPeriod" startAt="6"/>
            </a:pPr>
            <a:r>
              <a:rPr lang="en-US" sz="3200" dirty="0"/>
              <a:t>When Repent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371600"/>
            <a:ext cx="8305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Baptism is for those who repent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(Acts 2:38)</a:t>
            </a:r>
          </a:p>
          <a:p>
            <a:pPr marL="457200" indent="-457200">
              <a:buFont typeface="+mj-lt"/>
              <a:buAutoNum type="arabicPeriod"/>
            </a:pP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Repentance defined: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Prompted by godly sorrow (2 Cor. 7:10)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a change of mind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Results in change of life (Rom. 6)</a:t>
            </a:r>
          </a:p>
          <a:p>
            <a:pPr marL="914400" lvl="1" indent="-457200">
              <a:buFont typeface="+mj-lt"/>
              <a:buAutoNum type="alphaLcPeriod"/>
            </a:pPr>
            <a:endParaRPr lang="en-US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2060"/>
                </a:solidFill>
              </a:rPr>
              <a:t>Have you repented?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Sorry for your sin because it is against God?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Have you changed your mind?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 you ready to make a change in life?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Hinders You?</a:t>
            </a:r>
          </a:p>
        </p:txBody>
      </p:sp>
      <p:sp>
        <p:nvSpPr>
          <p:cNvPr id="4" name="Oval 3"/>
          <p:cNvSpPr/>
          <p:nvPr/>
        </p:nvSpPr>
        <p:spPr>
          <a:xfrm>
            <a:off x="-762000" y="32766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tx1"/>
                </a:solidFill>
              </a:rPr>
              <a:t>Things That People Let Hinder</a:t>
            </a:r>
          </a:p>
        </p:txBody>
      </p:sp>
      <p:sp>
        <p:nvSpPr>
          <p:cNvPr id="5" name="Oval 4"/>
          <p:cNvSpPr/>
          <p:nvPr/>
        </p:nvSpPr>
        <p:spPr>
          <a:xfrm>
            <a:off x="1600200" y="4953000"/>
            <a:ext cx="6400800" cy="1524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1"/>
                </a:solidFill>
              </a:rPr>
              <a:t>When There is Nothing Hindering</a:t>
            </a:r>
          </a:p>
        </p:txBody>
      </p:sp>
    </p:spTree>
  </p:cSld>
  <p:clrMapOvr>
    <a:masterClrMapping/>
  </p:clrMapOvr>
  <p:transition spd="slow">
    <p:circl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1011</TotalTime>
  <Words>1715</Words>
  <Application>Microsoft Office PowerPoint</Application>
  <PresentationFormat>On-screen Show (4:3)</PresentationFormat>
  <Paragraphs>257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Times New Roman</vt:lpstr>
      <vt:lpstr>Corbel</vt:lpstr>
      <vt:lpstr>Wingdings 2</vt:lpstr>
      <vt:lpstr>Wingdings</vt:lpstr>
      <vt:lpstr>Calibri</vt:lpstr>
      <vt:lpstr>Equity</vt:lpstr>
      <vt:lpstr>PowerPoint Presentation</vt:lpstr>
      <vt:lpstr>PowerPoint Presentation</vt:lpstr>
      <vt:lpstr>PowerPoint Presentation</vt:lpstr>
      <vt:lpstr>What Hinders You?</vt:lpstr>
      <vt:lpstr>What Hinders You?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Hinders You?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Hinders You?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Hinders You?</dc:title>
  <dc:creator>DonnieV</dc:creator>
  <cp:lastModifiedBy>Donnie V. Rader</cp:lastModifiedBy>
  <cp:revision>67</cp:revision>
  <dcterms:created xsi:type="dcterms:W3CDTF">2010-05-20T17:22:46Z</dcterms:created>
  <dcterms:modified xsi:type="dcterms:W3CDTF">2019-01-20T13:55:31Z</dcterms:modified>
</cp:coreProperties>
</file>